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08" r:id="rId2"/>
    <p:sldId id="410" r:id="rId3"/>
    <p:sldId id="40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867484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Mae llais y gwyliwr oddi draw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yn dweud bod bore llon gerllaw: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cymylau'r nos sy'n cilio 'mhell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o flaen goleuni dyddiau gwell,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a daw teyrnasoedd daear lawr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i gyd yn eiddo'n Harglwydd mawr.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269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867484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Y dwyrain a'r gorllewin sydd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o'u rhwymau blin yn dod yn rhydd,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ac unir de a gogledd mwy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drwy ryfedd rinwedd marwol </a:t>
            </a:r>
            <a:r>
              <a:rPr lang="cy-GB" sz="4000" dirty="0" err="1" smtClean="0">
                <a:latin typeface="+mj-lt"/>
              </a:rPr>
              <a:t>glwy</a:t>
            </a:r>
            <a:r>
              <a:rPr lang="cy-GB" sz="4000" dirty="0" smtClean="0">
                <a:latin typeface="+mj-lt"/>
              </a:rPr>
              <a:t>';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mor hyfryd gweled toriad gwawr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hardd ddyddiau'r nefoedd ar y llawr.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867484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Pob awel draetho gyda swyn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am eni'r Iesu, Geidwad mwyn;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cenhadon fyddo tonnau'r lli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i daenu hanes Calfarî;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pob iaith fo'n un mewn anthem gref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yn fôr o foliant iddo ef.</a:t>
            </a:r>
          </a:p>
        </p:txBody>
      </p:sp>
      <p:sp>
        <p:nvSpPr>
          <p:cNvPr id="5" name="Rectangle 4"/>
          <p:cNvSpPr/>
          <p:nvPr/>
        </p:nvSpPr>
        <p:spPr>
          <a:xfrm>
            <a:off x="7108019" y="6381328"/>
            <a:ext cx="19284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1400" dirty="0" smtClean="0">
                <a:latin typeface="+mj-lt"/>
              </a:rPr>
              <a:t>CERNYW, 1843-1937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66516" y="530120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1108</TotalTime>
  <Words>25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258</cp:revision>
  <dcterms:modified xsi:type="dcterms:W3CDTF">2015-03-12T13:31:41Z</dcterms:modified>
</cp:coreProperties>
</file>