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11" r:id="rId2"/>
    <p:sldId id="412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EFF54-4250-4201-BCB0-30AD22449BEF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y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ACDBA5-45E0-43BF-AE7B-011A39DDE724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y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576064" y="543272"/>
            <a:ext cx="8748464" cy="5334000"/>
          </a:xfrm>
        </p:spPr>
        <p:txBody>
          <a:bodyPr/>
          <a:lstStyle/>
          <a:p>
            <a:pPr algn="l" eaLnBrk="1" hangingPunct="1"/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Helaetha derfynau dy deyrnas </a:t>
            </a:r>
            <a:b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galw dy bobol ynghyd;</a:t>
            </a:r>
            <a:b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Datguddia dy haeddiant anfeidrol </a:t>
            </a:r>
            <a:b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I'r </a:t>
            </a: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eiddot, Iachawdwr y byd;</a:t>
            </a:r>
            <a:b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ymp anghrist, a rhwyga ei deyrnas,</a:t>
            </a:r>
            <a:b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</a:t>
            </a: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 brysied a deued yr awr;</a:t>
            </a:r>
            <a:b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Disgynned Jerwsalem newydd </a:t>
            </a:r>
            <a:b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 </a:t>
            </a: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lonni trigolion y llawr.</a:t>
            </a:r>
            <a:endParaRPr lang="en-GB" sz="3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264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7280" y="505544"/>
            <a:ext cx="7859216" cy="5299720"/>
          </a:xfrm>
        </p:spPr>
        <p:txBody>
          <a:bodyPr/>
          <a:lstStyle/>
          <a:p>
            <a:pPr algn="l" eaLnBrk="1" hangingPunct="1"/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Eheda, Efengyl, dros 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</a:t>
            </a:r>
            <a:r>
              <a:rPr lang="cy-GB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yneb</a:t>
            </a: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Y ddaear a'r moroedd i gyd,</a:t>
            </a:r>
            <a:b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galw dy etholedigion </a:t>
            </a:r>
            <a:b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O gyrrau eithafoedd y byd;</a:t>
            </a:r>
            <a:b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O! brysia'r cyfarfod heb lygredd </a:t>
            </a:r>
            <a:b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Na rhyfel na chystudd na phoen,</a:t>
            </a:r>
            <a:b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Dydd </a:t>
            </a:r>
            <a:r>
              <a:rPr lang="cy-GB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Jwbil</a:t>
            </a: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etholedigion </a:t>
            </a:r>
            <a:b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 </a:t>
            </a:r>
            <a:r>
              <a:rPr lang="cy-GB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chydetifeddion</a:t>
            </a: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â'r Oen.</a:t>
            </a:r>
            <a:b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</a:t>
            </a:r>
            <a:endParaRPr lang="en-GB" sz="3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34430" y="5661248"/>
            <a:ext cx="535785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987824" y="6536377"/>
            <a:ext cx="61252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MORGAN RHYS, 1716-79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1101</TotalTime>
  <Words>22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Helaetha derfynau dy deyrnas     A galw dy bobol ynghyd; Datguddia dy haeddiant anfeidrol     I'r eiddot, Iachawdwr y byd; Cwymp anghrist, a rhwyga ei deyrnas,    O! brysied a deued yr awr; Disgynned Jerwsalem newydd     I lonni trigolion y llawr.</vt:lpstr>
      <vt:lpstr>Eheda, Efengyl, dros ŵyneb    Y ddaear a'r moroedd i gyd, A galw dy etholedigion    O gyrrau eithafoedd y byd; O! brysia'r cyfarfod heb lygredd    Na rhyfel na chystudd na phoen, Dydd Jwbil yr etholedigion    A chydetifeddion â'r Oen.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255</cp:revision>
  <dcterms:modified xsi:type="dcterms:W3CDTF">2015-03-12T13:26:48Z</dcterms:modified>
</cp:coreProperties>
</file>