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08" r:id="rId2"/>
    <p:sldId id="410" r:id="rId3"/>
    <p:sldId id="40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620688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O agor fy llygaid i weled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dirgelwch dy arfaeth a'th air,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mae'n well i mi gyfraith dy enau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na miloedd o arian ac aur;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y ddaear â'n dân, a'i thrysorau,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ond geiriau fy Nuw fydd yr un;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y bywyd tragwyddol yw 'nabod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fy Mhrynwr yn Dduw ac yn ddyn.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8434" y="620688"/>
            <a:ext cx="84300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Rhyfeddod a bery'n ddiddarfod	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yw'r ffordd a gymerodd efe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i gadw pechadur colledig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drwy farw ei hun yn ei le;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fe safodd fy Mrenin ei hunan,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gorchfygodd hiliogaeth y ddraig;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ein Llywydd galluog ni ydyw: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 caned preswylwyr y graig.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2160" y="6505599"/>
            <a:ext cx="3131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MORGAN RHYS, 1716-79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620688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Daeth blwyddyn y caethion i ganu,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doed meibion y gaethglud ynghyd,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 seiniwn drwy'r nefoedd a'r ddaear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ogoniant i Brynwr y byd;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 Brenin y nef yn y fyddin,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gwae Satan a'i filwyr yn awr;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trugaredd a hedd sy'n teyrnasu,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mae undeb rhwng nefoedd a llawr.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66516" y="573166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253</cp:revision>
  <dcterms:modified xsi:type="dcterms:W3CDTF">2015-03-12T13:21:19Z</dcterms:modified>
</cp:coreProperties>
</file>