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408" r:id="rId2"/>
    <p:sldId id="410" r:id="rId3"/>
    <p:sldId id="409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27584" y="620688"/>
            <a:ext cx="8136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4000" dirty="0" smtClean="0">
                <a:latin typeface="+mj-lt"/>
              </a:rPr>
              <a:t>Mewn anialwch 'rwyf yn trigo,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temtasiynau ar bob llaw,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heddiw, tanllyd saethau yma, </a:t>
            </a:r>
          </a:p>
          <a:p>
            <a:r>
              <a:rPr lang="cy-GB" sz="4000" dirty="0" smtClean="0">
                <a:latin typeface="+mj-lt"/>
              </a:rPr>
              <a:t>	’fory, tanllyd saethau draw;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minnau'n gorfod aros yno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yn y canol, rhwng y tân;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tyrd, fy Nuw, a gwêl f'amgylchiad,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yn dy allu tyrd ymlaen.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262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644490"/>
            <a:ext cx="89644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4000" dirty="0" smtClean="0">
                <a:latin typeface="+mj-lt"/>
              </a:rPr>
              <a:t>Marchog, Iesu, yn llwyddiannus,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gwisg dy gleddau 'ngwasg dy glun;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ni all daear dy </a:t>
            </a:r>
            <a:r>
              <a:rPr lang="cy-GB" sz="4000" dirty="0" err="1" smtClean="0">
                <a:latin typeface="+mj-lt"/>
              </a:rPr>
              <a:t>wrth'nebu</a:t>
            </a:r>
            <a:r>
              <a:rPr lang="cy-GB" sz="4000" dirty="0" smtClean="0">
                <a:latin typeface="+mj-lt"/>
              </a:rPr>
              <a:t>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chwaith nac uffern fawr ei hun: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mae dy enw mor ardderchog,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pob rhyw elyn gilia draw;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mae dy arswyd drwy'r greadigaeth,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tyrd am hynny maes o law.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66645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12160" y="6505599"/>
            <a:ext cx="31318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y-GB" sz="1400" dirty="0" smtClean="0">
                <a:latin typeface="+mj-lt"/>
              </a:rPr>
              <a:t>WILLIAM WILLIAMS, 1717-91</a:t>
            </a:r>
          </a:p>
        </p:txBody>
      </p:sp>
      <p:sp>
        <p:nvSpPr>
          <p:cNvPr id="4" name="Rectangle 3"/>
          <p:cNvSpPr/>
          <p:nvPr/>
        </p:nvSpPr>
        <p:spPr>
          <a:xfrm>
            <a:off x="899592" y="620688"/>
            <a:ext cx="79928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4000" dirty="0" smtClean="0">
                <a:latin typeface="+mj-lt"/>
              </a:rPr>
              <a:t>Tyn fy enaid o'i gaethiwed,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gwawried bellach fore ddydd,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rhwyga'n chwilfriw ddorau Babel,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tyn y barrau heyrn yn rhydd;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gwthied caethion yn finteioedd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allan, megis tonnau llif,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torf a thorf, dan orfoleddu,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heb na diwedd fyth na rhif.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166516" y="5731668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1097</TotalTime>
  <Words>29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251</cp:revision>
  <dcterms:modified xsi:type="dcterms:W3CDTF">2015-01-30T10:14:09Z</dcterms:modified>
</cp:coreProperties>
</file>