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82" r:id="rId2"/>
    <p:sldId id="68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939492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'</a:t>
            </a:r>
            <a:r>
              <a:rPr lang="en-GB" sz="4000" dirty="0" err="1" smtClean="0">
                <a:latin typeface="+mj-lt"/>
              </a:rPr>
              <a:t>Rwy'n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gweld</a:t>
            </a:r>
            <a:r>
              <a:rPr lang="en-GB" sz="4000" dirty="0" smtClean="0">
                <a:latin typeface="+mj-lt"/>
              </a:rPr>
              <a:t> o bell y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dod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bydd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cyfandir</a:t>
            </a:r>
            <a:r>
              <a:rPr lang="en-GB" sz="4000" dirty="0" smtClean="0">
                <a:latin typeface="+mj-lt"/>
              </a:rPr>
              <a:t> is y </a:t>
            </a:r>
            <a:r>
              <a:rPr lang="en-GB" sz="4000" dirty="0" err="1" smtClean="0">
                <a:latin typeface="+mj-lt"/>
              </a:rPr>
              <a:t>rhod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eiddo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;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ynysoedd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maith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môr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cyd-ddyrchafu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mawl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Iôr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dros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ŵyneb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daear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257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723468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teg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oleuni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blaen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wawr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wlad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wlad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dweud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fod</a:t>
            </a:r>
            <a:r>
              <a:rPr lang="en-GB" sz="4000" dirty="0" smtClean="0">
                <a:latin typeface="+mj-lt"/>
              </a:rPr>
              <a:t> bore </a:t>
            </a:r>
            <a:r>
              <a:rPr lang="en-GB" sz="4000" dirty="0" err="1" smtClean="0">
                <a:latin typeface="+mj-lt"/>
              </a:rPr>
              <a:t>ddydd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gerllaw</a:t>
            </a:r>
            <a:r>
              <a:rPr lang="en-GB" sz="4000" dirty="0" smtClean="0">
                <a:latin typeface="+mj-lt"/>
              </a:rPr>
              <a:t>;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pen y </a:t>
            </a:r>
            <a:r>
              <a:rPr lang="en-GB" sz="4000" dirty="0" err="1" smtClean="0">
                <a:latin typeface="+mj-lt"/>
              </a:rPr>
              <a:t>bryniau'n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llawenhau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wrth</a:t>
            </a:r>
            <a:r>
              <a:rPr lang="en-GB" sz="4000" dirty="0" smtClean="0">
                <a:latin typeface="+mj-lt"/>
              </a:rPr>
              <a:t> weld yr haul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agosáu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cilio</a:t>
            </a:r>
            <a:r>
              <a:rPr lang="en-GB" sz="4000" dirty="0" smtClean="0">
                <a:latin typeface="+mj-lt"/>
              </a:rPr>
              <a:t> draw.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WATCYN WYN, 1844-1905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1720" y="53012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23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389</cp:revision>
  <dcterms:modified xsi:type="dcterms:W3CDTF">2015-01-30T10:01:00Z</dcterms:modified>
</cp:coreProperties>
</file>