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78" r:id="rId2"/>
    <p:sldId id="67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795476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Aed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grym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Efengyl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Crist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bob </a:t>
            </a:r>
            <a:r>
              <a:rPr lang="en-GB" sz="4000" dirty="0" err="1" smtClean="0">
                <a:latin typeface="+mj-lt"/>
              </a:rPr>
              <a:t>gwlad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sain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felys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bob </a:t>
            </a:r>
            <a:r>
              <a:rPr lang="en-GB" sz="4000" dirty="0" err="1" smtClean="0">
                <a:latin typeface="+mj-lt"/>
              </a:rPr>
              <a:t>clust</a:t>
            </a:r>
            <a:r>
              <a:rPr lang="en-GB" sz="4000" dirty="0" smtClean="0">
                <a:latin typeface="+mj-lt"/>
              </a:rPr>
              <a:t> </a:t>
            </a:r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fo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iachawdwriaeth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cyfod</a:t>
            </a:r>
            <a:r>
              <a:rPr lang="en-GB" sz="4000" dirty="0" smtClean="0">
                <a:latin typeface="+mj-lt"/>
              </a:rPr>
              <a:t>, Haul </a:t>
            </a:r>
            <a:r>
              <a:rPr lang="en-GB" sz="4000" dirty="0" err="1" smtClean="0">
                <a:latin typeface="+mj-lt"/>
              </a:rPr>
              <a:t>Cyfiawnder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mawr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disgleiria'n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lân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ddaear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254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723468"/>
            <a:ext cx="70567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Disgleiried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dwyfol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dros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holl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derfynau'r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diflanned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pechod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cas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	</a:t>
            </a:r>
            <a:r>
              <a:rPr lang="en-GB" sz="4000" dirty="0" err="1" smtClean="0">
                <a:latin typeface="+mj-lt"/>
              </a:rPr>
              <a:t>drwy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gyrrau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hwn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gyd</a:t>
            </a:r>
            <a:r>
              <a:rPr lang="en-GB" sz="4000" dirty="0" smtClean="0">
                <a:latin typeface="+mj-lt"/>
              </a:rPr>
              <a:t>: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cyduned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creadur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byw</a:t>
            </a:r>
            <a:r>
              <a:rPr lang="en-GB" sz="4000" dirty="0" smtClean="0">
                <a:latin typeface="+mj-lt"/>
              </a:rPr>
              <a:t> 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nefol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dôn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foli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Duw</a:t>
            </a:r>
            <a:r>
              <a:rPr lang="en-GB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1366" y="6453336"/>
            <a:ext cx="50326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WILLIAM LEWIS, m.1794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1720" y="494116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1184</TotalTime>
  <Words>16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384</cp:revision>
  <dcterms:modified xsi:type="dcterms:W3CDTF">2015-01-30T09:48:17Z</dcterms:modified>
</cp:coreProperties>
</file>