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76" r:id="rId2"/>
    <p:sldId id="67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9632" y="644490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Tydi</a:t>
            </a:r>
            <a:r>
              <a:rPr lang="en-GB" sz="4000" dirty="0" smtClean="0">
                <a:latin typeface="+mj-lt"/>
              </a:rPr>
              <a:t>, y </a:t>
            </a:r>
            <a:r>
              <a:rPr lang="en-GB" sz="4000" dirty="0" err="1" smtClean="0">
                <a:latin typeface="+mj-lt"/>
              </a:rPr>
              <a:t>cyfaill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gorau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a'th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enw'n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Fab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Dyn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rho'r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cariad</a:t>
            </a:r>
            <a:r>
              <a:rPr lang="en-GB" sz="4000" dirty="0" smtClean="0">
                <a:latin typeface="+mj-lt"/>
              </a:rPr>
              <a:t> in at </a:t>
            </a:r>
            <a:r>
              <a:rPr lang="en-GB" sz="4000" dirty="0" err="1" smtClean="0">
                <a:latin typeface="+mj-lt"/>
              </a:rPr>
              <a:t>eraill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gaed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ynot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hun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deled 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deyrnas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hawddfyd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hir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hedd</a:t>
            </a:r>
            <a:r>
              <a:rPr lang="en-GB" sz="4000" dirty="0" smtClean="0">
                <a:latin typeface="+mj-lt"/>
              </a:rPr>
              <a:t> </a:t>
            </a:r>
          </a:p>
          <a:p>
            <a:r>
              <a:rPr lang="en-GB" sz="4000" dirty="0" smtClean="0">
                <a:latin typeface="+mj-lt"/>
              </a:rPr>
              <a:t>pan </a:t>
            </a:r>
            <a:r>
              <a:rPr lang="en-GB" sz="4000" dirty="0" err="1" smtClean="0">
                <a:latin typeface="+mj-lt"/>
              </a:rPr>
              <a:t>welir</a:t>
            </a:r>
            <a:r>
              <a:rPr lang="en-GB" sz="4000" dirty="0" smtClean="0">
                <a:latin typeface="+mj-lt"/>
              </a:rPr>
              <a:t> plant y </a:t>
            </a:r>
            <a:r>
              <a:rPr lang="en-GB" sz="4000" dirty="0" err="1" smtClean="0">
                <a:latin typeface="+mj-lt"/>
              </a:rPr>
              <a:t>cystudd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newydd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wedd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253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7624" y="50047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Mae'r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eang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greadigaeth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ocheneidio'n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wyw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am </a:t>
            </a:r>
            <a:r>
              <a:rPr lang="en-GB" sz="4000" dirty="0" err="1" smtClean="0">
                <a:latin typeface="+mj-lt"/>
              </a:rPr>
              <a:t>weled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datguddiad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a </a:t>
            </a:r>
            <a:r>
              <a:rPr lang="en-GB" sz="4000" dirty="0" err="1" smtClean="0">
                <a:latin typeface="+mj-lt"/>
              </a:rPr>
              <a:t>gwynfyd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meibion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Duw</a:t>
            </a:r>
            <a:r>
              <a:rPr lang="en-GB" sz="4000" dirty="0" smtClean="0">
                <a:latin typeface="+mj-lt"/>
              </a:rPr>
              <a:t>;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ffynhonnell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fawr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bywyd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sy'n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adnewyddu'r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gwisg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anial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leoedd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daear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â </a:t>
            </a:r>
            <a:r>
              <a:rPr lang="en-GB" sz="4000" dirty="0" err="1" smtClean="0">
                <a:latin typeface="+mj-lt"/>
              </a:rPr>
              <a:t>blodau'r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gyd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1366" y="6453336"/>
            <a:ext cx="50326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GWILI, 1872-1936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594928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</TotalTime>
  <Words>17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383</cp:revision>
  <dcterms:modified xsi:type="dcterms:W3CDTF">2015-01-30T09:46:27Z</dcterms:modified>
</cp:coreProperties>
</file>