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66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6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500474"/>
            <a:ext cx="6912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galw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eto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fyrddiynau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dryllia'r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gadwynau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sy'n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eneidiau'n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galw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hwynt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dwyrain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gorllewin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gogledd</a:t>
            </a:r>
            <a:r>
              <a:rPr lang="en-GB" sz="4000" dirty="0" smtClean="0">
                <a:latin typeface="+mj-lt"/>
              </a:rPr>
              <a:t>, de,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i'th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Eglwys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ddiatal</a:t>
            </a:r>
            <a:r>
              <a:rPr lang="en-GB" sz="4000" dirty="0" smtClean="0">
                <a:latin typeface="+mj-lt"/>
              </a:rPr>
              <a:t> -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digon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eto</a:t>
            </a:r>
            <a:r>
              <a:rPr lang="en-GB" sz="4000" dirty="0" smtClean="0">
                <a:latin typeface="+mj-lt"/>
              </a:rPr>
              <a:t> o le.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DAFYDD JONES, 1711-77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249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580367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379</cp:revision>
  <dcterms:modified xsi:type="dcterms:W3CDTF">2015-01-30T09:27:38Z</dcterms:modified>
</cp:coreProperties>
</file>