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663" r:id="rId2"/>
    <p:sldId id="664" r:id="rId3"/>
    <p:sldId id="66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0482" y="795476"/>
            <a:ext cx="763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Dos, </a:t>
            </a:r>
            <a:r>
              <a:rPr lang="en-US" sz="4000" dirty="0" err="1" smtClean="0">
                <a:latin typeface="+mj-lt"/>
              </a:rPr>
              <a:t>Efengyl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Galfaria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ac </a:t>
            </a:r>
            <a:r>
              <a:rPr lang="en-US" sz="4000" dirty="0" err="1" smtClean="0">
                <a:latin typeface="+mj-lt"/>
              </a:rPr>
              <a:t>amlyga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allu'r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dangos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bechadur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noddfa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haeddiannau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loes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cyfyng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deulu'r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248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836712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Dos, </a:t>
            </a:r>
            <a:r>
              <a:rPr lang="en-US" sz="4000" dirty="0" err="1" smtClean="0">
                <a:latin typeface="+mj-lt"/>
              </a:rPr>
              <a:t>Efengyl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gwledydd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adenydd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gyhoeddi'r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newydd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dylwythau'r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las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unig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sylfaen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gobaith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dynol-ryw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90872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Dos, </a:t>
            </a:r>
            <a:r>
              <a:rPr lang="en-GB" sz="4000" dirty="0" err="1" smtClean="0">
                <a:latin typeface="+mj-lt"/>
              </a:rPr>
              <a:t>Efengyl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oesau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arwain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fyrdd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lwybrau'r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dangos</a:t>
            </a:r>
            <a:r>
              <a:rPr lang="en-GB" sz="4000" dirty="0" smtClean="0">
                <a:latin typeface="+mj-lt"/>
              </a:rPr>
              <a:t> Grist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cenedlaethau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gwisg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hwynt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â'i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 o un </a:t>
            </a:r>
            <a:r>
              <a:rPr lang="en-GB" sz="4000" dirty="0" err="1" smtClean="0">
                <a:latin typeface="+mj-lt"/>
              </a:rPr>
              <a:t>fryd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fawrhau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PENLLYN, 1854-1938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378</cp:revision>
  <dcterms:modified xsi:type="dcterms:W3CDTF">2015-03-11T17:35:27Z</dcterms:modified>
</cp:coreProperties>
</file>