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660" r:id="rId2"/>
    <p:sldId id="661" r:id="rId3"/>
    <p:sldId id="66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723468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Wedi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maith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d'wyllwch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argoelion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amlhau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cysgodau'r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nos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cilio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boreddydd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nesáu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Haul </a:t>
            </a:r>
            <a:r>
              <a:rPr lang="en-US" sz="4000" dirty="0" err="1" smtClean="0">
                <a:latin typeface="+mj-lt"/>
              </a:rPr>
              <a:t>Cyfiawnder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lewyrch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247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651460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Mae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gynnwrf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gwledydd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thaeniad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golau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sŵn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carcharau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ymagor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caethion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rhydd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	Haul </a:t>
            </a:r>
            <a:r>
              <a:rPr lang="en-US" sz="4000" dirty="0" err="1" smtClean="0">
                <a:latin typeface="+mj-lt"/>
              </a:rPr>
              <a:t>Cyfiawnder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lewyrch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50744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aros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orffwys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mwyach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genhadau'r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dylwythau'r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ddaear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i'w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oleuni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hyfryd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ef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	Haul </a:t>
            </a:r>
            <a:r>
              <a:rPr lang="en-GB" sz="4000" dirty="0" err="1" smtClean="0">
                <a:latin typeface="+mj-lt"/>
              </a:rPr>
              <a:t>Cyfiawnder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lewyrch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dros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1366" y="6453336"/>
            <a:ext cx="5032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THOMAS REES, 1815-85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374</cp:revision>
  <dcterms:modified xsi:type="dcterms:W3CDTF">2015-01-30T09:23:10Z</dcterms:modified>
</cp:coreProperties>
</file>