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657" r:id="rId2"/>
    <p:sldId id="658" r:id="rId3"/>
    <p:sldId id="65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795476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teyrnasa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gorllewin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pell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de;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cymer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feddiant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ardaloedd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pellaf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t'wyllaf</a:t>
            </a:r>
            <a:r>
              <a:rPr lang="en-US" sz="4000" dirty="0" smtClean="0">
                <a:latin typeface="+mj-lt"/>
              </a:rPr>
              <a:t> is y ne';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Haul </a:t>
            </a:r>
            <a:r>
              <a:rPr lang="en-US" sz="4000" dirty="0" err="1" smtClean="0">
                <a:latin typeface="+mj-lt"/>
              </a:rPr>
              <a:t>Cyfiawnder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llanw'r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â'th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ras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246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507444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Taened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gweinidogion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bywyd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iachawdwriaeth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led;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cluded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moroedd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addewidion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drosodd</a:t>
            </a:r>
            <a:r>
              <a:rPr lang="en-US" sz="4000" dirty="0" smtClean="0">
                <a:latin typeface="+mj-lt"/>
              </a:rPr>
              <a:t> draw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di-gred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aed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Efengyl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adenydd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dwyfol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wynt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539963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Doed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preswylwyr</a:t>
            </a:r>
            <a:r>
              <a:rPr lang="en-GB" sz="4000" dirty="0" smtClean="0">
                <a:latin typeface="+mj-lt"/>
              </a:rPr>
              <a:t> yr </a:t>
            </a:r>
            <a:r>
              <a:rPr lang="en-GB" sz="4000" dirty="0" err="1" smtClean="0">
                <a:latin typeface="+mj-lt"/>
              </a:rPr>
              <a:t>anialwch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doed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trigolion</a:t>
            </a:r>
            <a:r>
              <a:rPr lang="en-GB" sz="4000" dirty="0" smtClean="0">
                <a:latin typeface="+mj-lt"/>
              </a:rPr>
              <a:t> bro a </a:t>
            </a:r>
            <a:r>
              <a:rPr lang="en-GB" sz="4000" dirty="0" err="1" smtClean="0">
                <a:latin typeface="+mj-lt"/>
              </a:rPr>
              <a:t>bryn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doed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rhai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cefnfor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garu'r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iachawdwriaeth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hyn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	</a:t>
            </a:r>
            <a:r>
              <a:rPr lang="en-GB" sz="4000" dirty="0" err="1" smtClean="0">
                <a:latin typeface="+mj-lt"/>
              </a:rPr>
              <a:t>nes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atsain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moliant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amgylchu'r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1366" y="6453336"/>
            <a:ext cx="50326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WILLIAM WILLIAMS, 1717-91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51571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1164</TotalTime>
  <Words>24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372</cp:revision>
  <dcterms:modified xsi:type="dcterms:W3CDTF">2015-01-30T09:20:51Z</dcterms:modified>
</cp:coreProperties>
</file>