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4"/>
  </p:notesMasterIdLst>
  <p:sldIdLst>
    <p:sldId id="655" r:id="rId2"/>
    <p:sldId id="656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4" autoAdjust="0"/>
    <p:restoredTop sz="90925" autoAdjust="0"/>
  </p:normalViewPr>
  <p:slideViewPr>
    <p:cSldViewPr>
      <p:cViewPr varScale="1">
        <p:scale>
          <a:sx n="98" d="100"/>
          <a:sy n="98" d="100"/>
        </p:scale>
        <p:origin x="-420" y="-108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4331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2396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7871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7281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903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9062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576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3065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813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6315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3779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73388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073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7584" y="476672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+mj-lt"/>
              </a:rPr>
              <a:t>Yr </a:t>
            </a:r>
            <a:r>
              <a:rPr lang="en-US" sz="4000" dirty="0" err="1" smtClean="0">
                <a:latin typeface="+mj-lt"/>
              </a:rPr>
              <a:t>Iesu</a:t>
            </a:r>
            <a:r>
              <a:rPr lang="en-US" sz="4000" dirty="0" smtClean="0">
                <a:latin typeface="+mj-lt"/>
              </a:rPr>
              <a:t> a </a:t>
            </a:r>
            <a:r>
              <a:rPr lang="en-US" sz="4000" dirty="0" err="1" smtClean="0">
                <a:latin typeface="+mj-lt"/>
              </a:rPr>
              <a:t>deyrnasa'n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grwn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o </a:t>
            </a:r>
            <a:r>
              <a:rPr lang="en-US" sz="4000" dirty="0" err="1" smtClean="0">
                <a:latin typeface="+mj-lt"/>
              </a:rPr>
              <a:t>godiad</a:t>
            </a:r>
            <a:r>
              <a:rPr lang="en-US" sz="4000" dirty="0" smtClean="0">
                <a:latin typeface="+mj-lt"/>
              </a:rPr>
              <a:t> haul </a:t>
            </a:r>
            <a:r>
              <a:rPr lang="en-US" sz="4000" dirty="0" err="1" smtClean="0">
                <a:latin typeface="+mj-lt"/>
              </a:rPr>
              <a:t>hyd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fachlud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hwn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ei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deyrnas</a:t>
            </a:r>
            <a:r>
              <a:rPr lang="en-US" sz="4000" dirty="0" smtClean="0">
                <a:latin typeface="+mj-lt"/>
              </a:rPr>
              <a:t> â o </a:t>
            </a:r>
            <a:r>
              <a:rPr lang="en-US" sz="4000" dirty="0" err="1" smtClean="0">
                <a:latin typeface="+mj-lt"/>
              </a:rPr>
              <a:t>fôr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fôr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tra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byddo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llewyrch</a:t>
            </a:r>
            <a:r>
              <a:rPr lang="en-US" sz="4000" dirty="0" smtClean="0">
                <a:latin typeface="+mj-lt"/>
              </a:rPr>
              <a:t> haul a </a:t>
            </a:r>
            <a:r>
              <a:rPr lang="en-US" sz="4000" dirty="0" err="1" smtClean="0">
                <a:latin typeface="+mj-lt"/>
              </a:rPr>
              <a:t>lloer</a:t>
            </a:r>
            <a:r>
              <a:rPr lang="en-US" sz="4000" dirty="0" smtClean="0">
                <a:latin typeface="+mj-lt"/>
              </a:rPr>
              <a:t>.</a:t>
            </a:r>
          </a:p>
          <a:p>
            <a:endParaRPr lang="en-US" sz="4000" dirty="0" smtClean="0">
              <a:latin typeface="+mj-lt"/>
            </a:endParaRPr>
          </a:p>
          <a:p>
            <a:r>
              <a:rPr lang="en-US" sz="4000" dirty="0" err="1" smtClean="0">
                <a:latin typeface="+mj-lt"/>
              </a:rPr>
              <a:t>Teyrnasoedd</a:t>
            </a:r>
            <a:r>
              <a:rPr lang="en-US" sz="4000" dirty="0" smtClean="0">
                <a:latin typeface="+mj-lt"/>
              </a:rPr>
              <a:t>, </a:t>
            </a:r>
            <a:r>
              <a:rPr lang="en-US" sz="4000" dirty="0" err="1" smtClean="0">
                <a:latin typeface="+mj-lt"/>
              </a:rPr>
              <a:t>pobloedd</a:t>
            </a:r>
            <a:r>
              <a:rPr lang="en-US" sz="4000" dirty="0" smtClean="0">
                <a:latin typeface="+mj-lt"/>
              </a:rPr>
              <a:t> o bob </a:t>
            </a:r>
            <a:r>
              <a:rPr lang="en-US" sz="4000" dirty="0" err="1" smtClean="0">
                <a:latin typeface="+mj-lt"/>
              </a:rPr>
              <a:t>iaith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i'w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gariad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rhoddant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foliant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maith</a:t>
            </a:r>
            <a:r>
              <a:rPr lang="en-US" sz="4000" dirty="0" smtClean="0">
                <a:latin typeface="+mj-lt"/>
              </a:rPr>
              <a:t>;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babanod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ifainc</a:t>
            </a:r>
            <a:r>
              <a:rPr lang="en-US" sz="4000" dirty="0" smtClean="0">
                <a:latin typeface="+mj-lt"/>
              </a:rPr>
              <a:t>, </a:t>
            </a:r>
            <a:r>
              <a:rPr lang="en-US" sz="4000" dirty="0" err="1" smtClean="0">
                <a:latin typeface="+mj-lt"/>
              </a:rPr>
              <a:t>llon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eu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llef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fore </a:t>
            </a:r>
            <a:r>
              <a:rPr lang="en-US" sz="4000" dirty="0" err="1" smtClean="0">
                <a:latin typeface="+mj-lt"/>
              </a:rPr>
              <a:t>a'i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clodforant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ef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Caneuon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Ffydd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245</a:t>
            </a:r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cy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894637" y="5807586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GB" altLang="cy-GB" sz="5000" dirty="0">
                <a:latin typeface="Webdings" pitchFamily="18" charset="2"/>
              </a:rPr>
              <a:t>4</a:t>
            </a:r>
            <a:endParaRPr lang="cy-GB" altLang="cy-GB" sz="5000" dirty="0">
              <a:latin typeface="Webdings" pitchFamily="18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84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71600" y="260648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+mj-lt"/>
              </a:rPr>
              <a:t>Lle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teyrnaso</a:t>
            </a:r>
            <a:r>
              <a:rPr lang="en-US" sz="4000" dirty="0" smtClean="0">
                <a:latin typeface="+mj-lt"/>
              </a:rPr>
              <a:t>, </a:t>
            </a:r>
            <a:r>
              <a:rPr lang="en-US" sz="4000" dirty="0" err="1" smtClean="0">
                <a:latin typeface="+mj-lt"/>
              </a:rPr>
              <a:t>bendith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fydd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y </a:t>
            </a:r>
            <a:r>
              <a:rPr lang="en-US" sz="4000" dirty="0" err="1" smtClean="0">
                <a:latin typeface="+mj-lt"/>
              </a:rPr>
              <a:t>caeth</a:t>
            </a:r>
            <a:r>
              <a:rPr lang="en-US" sz="4000" dirty="0" smtClean="0">
                <a:latin typeface="+mj-lt"/>
              </a:rPr>
              <a:t> a </a:t>
            </a:r>
            <a:r>
              <a:rPr lang="en-US" sz="4000" dirty="0" err="1" smtClean="0">
                <a:latin typeface="+mj-lt"/>
              </a:rPr>
              <a:t>naid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o'i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rwymau'n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rhydd</a:t>
            </a:r>
            <a:r>
              <a:rPr lang="en-US" sz="4000" dirty="0" smtClean="0">
                <a:latin typeface="+mj-lt"/>
              </a:rPr>
              <a:t>, </a:t>
            </a:r>
          </a:p>
          <a:p>
            <a:r>
              <a:rPr lang="en-US" sz="4000" dirty="0" smtClean="0">
                <a:latin typeface="+mj-lt"/>
              </a:rPr>
              <a:t>y </a:t>
            </a:r>
            <a:r>
              <a:rPr lang="en-US" sz="4000" dirty="0" err="1" smtClean="0">
                <a:latin typeface="+mj-lt"/>
              </a:rPr>
              <a:t>blin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gaiff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fythol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esmwythâd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a'r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holl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rai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rheidus</a:t>
            </a:r>
            <a:r>
              <a:rPr lang="en-US" sz="4000" dirty="0" smtClean="0">
                <a:latin typeface="+mj-lt"/>
              </a:rPr>
              <a:t>, </a:t>
            </a:r>
            <a:r>
              <a:rPr lang="en-US" sz="4000" dirty="0" err="1" smtClean="0">
                <a:latin typeface="+mj-lt"/>
              </a:rPr>
              <a:t>gymorth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rhad</a:t>
            </a:r>
            <a:r>
              <a:rPr lang="en-US" sz="4000" dirty="0" smtClean="0">
                <a:latin typeface="+mj-lt"/>
              </a:rPr>
              <a:t>.</a:t>
            </a:r>
          </a:p>
          <a:p>
            <a:endParaRPr lang="en-GB" sz="4000" dirty="0" smtClean="0">
              <a:latin typeface="+mj-lt"/>
            </a:endParaRPr>
          </a:p>
          <a:p>
            <a:r>
              <a:rPr lang="en-US" sz="4000" dirty="0" err="1" smtClean="0">
                <a:latin typeface="+mj-lt"/>
              </a:rPr>
              <a:t>Rhoed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pob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creadur</a:t>
            </a:r>
            <a:r>
              <a:rPr lang="en-US" sz="4000" dirty="0" smtClean="0">
                <a:latin typeface="+mj-lt"/>
              </a:rPr>
              <a:t>,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ddi-lyth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neilltuol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barch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i'r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Brenin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byth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angylion</a:t>
            </a:r>
            <a:r>
              <a:rPr lang="en-US" sz="4000" dirty="0" smtClean="0">
                <a:latin typeface="+mj-lt"/>
              </a:rPr>
              <a:t>, </a:t>
            </a:r>
            <a:r>
              <a:rPr lang="en-US" sz="4000" dirty="0" err="1" smtClean="0">
                <a:latin typeface="+mj-lt"/>
              </a:rPr>
              <a:t>molwch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ef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uwchben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a'r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ddaear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dweded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byth</a:t>
            </a:r>
            <a:r>
              <a:rPr lang="en-US" sz="4000" dirty="0" smtClean="0">
                <a:latin typeface="+mj-lt"/>
              </a:rPr>
              <a:t>, Amen.</a:t>
            </a:r>
            <a:endParaRPr lang="en-GB" sz="4000" dirty="0" smtClean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1366" y="6550223"/>
            <a:ext cx="50326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latin typeface="+mj-lt"/>
              </a:rPr>
              <a:t>ISAAC WATTS, 1674-1748 </a:t>
            </a:r>
            <a:r>
              <a:rPr lang="en-US" sz="1400" dirty="0" err="1" smtClean="0">
                <a:latin typeface="+mj-lt"/>
              </a:rPr>
              <a:t>cyf</a:t>
            </a:r>
            <a:r>
              <a:rPr lang="en-US" sz="1400" dirty="0" smtClean="0">
                <a:latin typeface="+mj-lt"/>
              </a:rPr>
              <a:t>. DAFYDD JONES, 1711-77</a:t>
            </a:r>
            <a:endParaRPr lang="en-GB" sz="1400" dirty="0"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835696" y="6019700"/>
            <a:ext cx="535781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684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1162</TotalTime>
  <Words>27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1_Default Design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Gwenda</cp:lastModifiedBy>
  <cp:revision>370</cp:revision>
  <dcterms:modified xsi:type="dcterms:W3CDTF">2015-01-30T09:18:13Z</dcterms:modified>
</cp:coreProperties>
</file>