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655" r:id="rId2"/>
    <p:sldId id="656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7584" y="476672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Yr </a:t>
            </a:r>
            <a:r>
              <a:rPr lang="en-US" sz="4000" dirty="0" err="1" smtClean="0">
                <a:latin typeface="+mj-lt"/>
              </a:rPr>
              <a:t>Iesu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deyrnasa'n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grwn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godiad</a:t>
            </a:r>
            <a:r>
              <a:rPr lang="en-US" sz="4000" dirty="0" smtClean="0">
                <a:latin typeface="+mj-lt"/>
              </a:rPr>
              <a:t> haul </a:t>
            </a:r>
            <a:r>
              <a:rPr lang="en-US" sz="4000" dirty="0" err="1" smtClean="0">
                <a:latin typeface="+mj-lt"/>
              </a:rPr>
              <a:t>hyd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fachlud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hwn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deyrnas</a:t>
            </a:r>
            <a:r>
              <a:rPr lang="en-US" sz="4000" dirty="0" smtClean="0">
                <a:latin typeface="+mj-lt"/>
              </a:rPr>
              <a:t> â o </a:t>
            </a:r>
            <a:r>
              <a:rPr lang="en-US" sz="4000" dirty="0" err="1" smtClean="0">
                <a:latin typeface="+mj-lt"/>
              </a:rPr>
              <a:t>fôr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fôr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tra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llewyrch</a:t>
            </a:r>
            <a:r>
              <a:rPr lang="en-US" sz="4000" dirty="0" smtClean="0">
                <a:latin typeface="+mj-lt"/>
              </a:rPr>
              <a:t> haul a </a:t>
            </a:r>
            <a:r>
              <a:rPr lang="en-US" sz="4000" dirty="0" err="1" smtClean="0">
                <a:latin typeface="+mj-lt"/>
              </a:rPr>
              <a:t>lloer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Teyrnasoedd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pobloedd</a:t>
            </a:r>
            <a:r>
              <a:rPr lang="en-US" sz="4000" dirty="0" smtClean="0">
                <a:latin typeface="+mj-lt"/>
              </a:rPr>
              <a:t> o bob </a:t>
            </a:r>
            <a:r>
              <a:rPr lang="en-US" sz="4000" dirty="0" err="1" smtClean="0">
                <a:latin typeface="+mj-lt"/>
              </a:rPr>
              <a:t>iaith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i'w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gariad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rhoddant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foliant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maith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babanod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ifainc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llon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llef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fore </a:t>
            </a:r>
            <a:r>
              <a:rPr lang="en-US" sz="4000" dirty="0" err="1" smtClean="0">
                <a:latin typeface="+mj-lt"/>
              </a:rPr>
              <a:t>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clodforant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245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1600" y="260648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Lle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teyrnaso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bendith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fydd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y </a:t>
            </a:r>
            <a:r>
              <a:rPr lang="en-US" sz="4000" dirty="0" err="1" smtClean="0">
                <a:latin typeface="+mj-lt"/>
              </a:rPr>
              <a:t>caeth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naid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rwymau'n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rhydd</a:t>
            </a:r>
            <a:r>
              <a:rPr lang="en-US" sz="4000" dirty="0" smtClean="0">
                <a:latin typeface="+mj-lt"/>
              </a:rPr>
              <a:t>, </a:t>
            </a:r>
          </a:p>
          <a:p>
            <a:r>
              <a:rPr lang="en-US" sz="4000" dirty="0" smtClean="0">
                <a:latin typeface="+mj-lt"/>
              </a:rPr>
              <a:t>y </a:t>
            </a:r>
            <a:r>
              <a:rPr lang="en-US" sz="4000" dirty="0" err="1" smtClean="0">
                <a:latin typeface="+mj-lt"/>
              </a:rPr>
              <a:t>blin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gaiff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fythol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esmwythâd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holl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rai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rheidus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gymorth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rhad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Rhoed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creadur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ddi-lyth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neilltuol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barch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Brenin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byth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angylion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molwch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uwchben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ddaear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dweded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byth</a:t>
            </a:r>
            <a:r>
              <a:rPr lang="en-US" sz="4000" dirty="0" smtClean="0">
                <a:latin typeface="+mj-lt"/>
              </a:rPr>
              <a:t>, Amen.</a:t>
            </a:r>
            <a:endParaRPr lang="en-GB" sz="4000" dirty="0" smtClean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11366" y="6550223"/>
            <a:ext cx="50326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ISAAC WATTS, 1674-1748 </a:t>
            </a:r>
            <a:r>
              <a:rPr lang="en-US" sz="1400" dirty="0" err="1" smtClean="0">
                <a:latin typeface="+mj-lt"/>
              </a:rPr>
              <a:t>cyf</a:t>
            </a:r>
            <a:r>
              <a:rPr lang="en-US" sz="1400" dirty="0" smtClean="0">
                <a:latin typeface="+mj-lt"/>
              </a:rPr>
              <a:t>. DAFYDD JONES, 1711-77</a:t>
            </a:r>
            <a:endParaRPr lang="en-GB" sz="1400" dirty="0"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35696" y="6019700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1162</TotalTime>
  <Words>27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370</cp:revision>
  <dcterms:modified xsi:type="dcterms:W3CDTF">2015-01-30T09:18:13Z</dcterms:modified>
</cp:coreProperties>
</file>