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653" r:id="rId2"/>
    <p:sldId id="654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04" autoAdjust="0"/>
    <p:restoredTop sz="90925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272814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3568" y="404664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+mj-lt"/>
              </a:rPr>
              <a:t>O </a:t>
            </a:r>
            <a:r>
              <a:rPr lang="en-US" sz="4000" dirty="0" err="1" smtClean="0">
                <a:latin typeface="+mj-lt"/>
              </a:rPr>
              <a:t>na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foed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ardal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bo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hir</a:t>
            </a:r>
            <a:r>
              <a:rPr lang="en-US" sz="4000" dirty="0" smtClean="0">
                <a:latin typeface="+mj-lt"/>
              </a:rPr>
              <a:t>,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o'r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dwyrain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gorllewin</a:t>
            </a:r>
            <a:r>
              <a:rPr lang="en-US" sz="4000" dirty="0" smtClean="0">
                <a:latin typeface="+mj-lt"/>
              </a:rPr>
              <a:t> dir,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na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byddo'r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iachawdwriaeth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ddrud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llanw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cyrrau'r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rhain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gyd</a:t>
            </a:r>
            <a:r>
              <a:rPr lang="en-US" sz="4000" dirty="0" smtClean="0">
                <a:latin typeface="+mj-lt"/>
              </a:rPr>
              <a:t>.</a:t>
            </a:r>
          </a:p>
          <a:p>
            <a:endParaRPr lang="en-US" sz="4000" dirty="0" smtClean="0">
              <a:latin typeface="+mj-lt"/>
            </a:endParaRPr>
          </a:p>
          <a:p>
            <a:r>
              <a:rPr lang="en-US" sz="4000" dirty="0" err="1" smtClean="0">
                <a:latin typeface="+mj-lt"/>
              </a:rPr>
              <a:t>Dewch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addewidion</a:t>
            </a:r>
            <a:r>
              <a:rPr lang="en-US" sz="4000" dirty="0" smtClean="0">
                <a:latin typeface="+mj-lt"/>
              </a:rPr>
              <a:t>, </a:t>
            </a:r>
            <a:r>
              <a:rPr lang="en-US" sz="4000" dirty="0" err="1" smtClean="0">
                <a:latin typeface="+mj-lt"/>
              </a:rPr>
              <a:t>dewch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awr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dihidlwch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eich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trysorau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lawr</a:t>
            </a:r>
            <a:r>
              <a:rPr lang="en-US" sz="4000" dirty="0" smtClean="0">
                <a:latin typeface="+mj-lt"/>
              </a:rPr>
              <a:t>;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myrddiynau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fyrddiynau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sydd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disgwyl</a:t>
            </a:r>
            <a:r>
              <a:rPr lang="en-US" sz="4000" dirty="0" smtClean="0">
                <a:latin typeface="+mj-lt"/>
              </a:rPr>
              <a:t> am y bore </a:t>
            </a:r>
            <a:r>
              <a:rPr lang="en-US" sz="4000" dirty="0" err="1" smtClean="0">
                <a:latin typeface="+mj-lt"/>
              </a:rPr>
              <a:t>ddydd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244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894637" y="5807586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7584" y="514415"/>
            <a:ext cx="799288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+mj-lt"/>
              </a:rPr>
              <a:t>Doed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gogledd</a:t>
            </a:r>
            <a:r>
              <a:rPr lang="en-US" sz="4000" dirty="0" smtClean="0">
                <a:latin typeface="+mj-lt"/>
              </a:rPr>
              <a:t>, de a </a:t>
            </a:r>
            <a:r>
              <a:rPr lang="en-US" sz="4000" dirty="0" err="1" smtClean="0">
                <a:latin typeface="+mj-lt"/>
              </a:rPr>
              <a:t>dwyrain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pell</a:t>
            </a:r>
            <a:r>
              <a:rPr lang="en-US" sz="4000" dirty="0" smtClean="0">
                <a:latin typeface="+mj-lt"/>
              </a:rPr>
              <a:t> </a:t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i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glywed</a:t>
            </a:r>
            <a:r>
              <a:rPr lang="en-US" sz="4000" dirty="0" smtClean="0">
                <a:latin typeface="+mj-lt"/>
              </a:rPr>
              <a:t> y </a:t>
            </a:r>
            <a:r>
              <a:rPr lang="en-US" sz="4000" dirty="0" err="1" smtClean="0">
                <a:latin typeface="+mj-lt"/>
              </a:rPr>
              <a:t>newyddion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gwell</a:t>
            </a:r>
            <a:r>
              <a:rPr lang="en-US" sz="4000" dirty="0" smtClean="0">
                <a:latin typeface="+mj-lt"/>
              </a:rPr>
              <a:t>, </a:t>
            </a:r>
            <a:br>
              <a:rPr lang="en-US" sz="4000" dirty="0" smtClean="0">
                <a:latin typeface="+mj-lt"/>
              </a:rPr>
            </a:br>
            <a:r>
              <a:rPr lang="en-US" sz="4000" dirty="0" smtClean="0">
                <a:latin typeface="+mj-lt"/>
              </a:rPr>
              <a:t>ac </a:t>
            </a:r>
            <a:r>
              <a:rPr lang="en-US" sz="4000" dirty="0" err="1" smtClean="0">
                <a:latin typeface="+mj-lt"/>
              </a:rPr>
              <a:t>eled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sŵn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Efengyl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gras</a:t>
            </a:r>
            <a:r>
              <a:rPr lang="en-US" sz="4000" dirty="0" smtClean="0">
                <a:latin typeface="+mj-lt"/>
              </a:rPr>
              <a:t/>
            </a:r>
            <a:br>
              <a:rPr lang="en-US" sz="4000" dirty="0" smtClean="0">
                <a:latin typeface="+mj-lt"/>
              </a:rPr>
            </a:br>
            <a:r>
              <a:rPr lang="en-US" sz="4000" dirty="0" err="1" smtClean="0">
                <a:latin typeface="+mj-lt"/>
              </a:rPr>
              <a:t>yn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gylch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oddeutu'r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ddaear</a:t>
            </a:r>
            <a:r>
              <a:rPr lang="en-US" sz="4000" dirty="0" smtClean="0">
                <a:latin typeface="+mj-lt"/>
              </a:rPr>
              <a:t> </a:t>
            </a:r>
            <a:r>
              <a:rPr lang="en-US" sz="4000" dirty="0" err="1" smtClean="0">
                <a:latin typeface="+mj-lt"/>
              </a:rPr>
              <a:t>las</a:t>
            </a:r>
            <a:r>
              <a:rPr lang="en-US" sz="4000" dirty="0" smtClean="0">
                <a:latin typeface="+mj-lt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6516216" y="6505599"/>
            <a:ext cx="25843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+mj-lt"/>
              </a:rPr>
              <a:t>WILLIAM WILLIAMS, 1717-91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1835696" y="3861048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6849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1160</TotalTime>
  <Words>24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369</cp:revision>
  <dcterms:modified xsi:type="dcterms:W3CDTF">2015-01-30T09:16:27Z</dcterms:modified>
</cp:coreProperties>
</file>