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49" r:id="rId2"/>
    <p:sldId id="65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47667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tyrd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frys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Iachawdwr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disgynned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d'Ysbryd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rho </a:t>
            </a:r>
            <a:r>
              <a:rPr lang="en-US" sz="4000" dirty="0" err="1" smtClean="0">
                <a:latin typeface="+mj-lt"/>
              </a:rPr>
              <a:t>nerth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bawb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deulu'r</a:t>
            </a:r>
            <a:r>
              <a:rPr lang="en-US" sz="4000" dirty="0" smtClean="0">
                <a:latin typeface="+mj-lt"/>
              </a:rPr>
              <a:t> Tad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gydgerdded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wlad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Cyd-fynd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mlaen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cyd-ddioddef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dŵr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tân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cydgario'r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groes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cydlawenhau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chydgystuddio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gwae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241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308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5603" y="260648"/>
            <a:ext cx="748486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tyrd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â'th</a:t>
            </a:r>
            <a:r>
              <a:rPr lang="en-US" sz="4000" dirty="0" smtClean="0">
                <a:latin typeface="+mj-lt"/>
              </a:rPr>
              <a:t> saint o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y ne',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eitha'r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dwyrain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de,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dlawd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un,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ddedwydd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hun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Un </a:t>
            </a:r>
            <a:r>
              <a:rPr lang="en-US" sz="4000" dirty="0" err="1" smtClean="0">
                <a:latin typeface="+mj-lt"/>
              </a:rPr>
              <a:t>llais</a:t>
            </a:r>
            <a:r>
              <a:rPr lang="en-US" sz="4000" dirty="0" smtClean="0">
                <a:latin typeface="+mj-lt"/>
              </a:rPr>
              <a:t>, un </a:t>
            </a:r>
            <a:r>
              <a:rPr lang="en-US" sz="4000" dirty="0" err="1" smtClean="0">
                <a:latin typeface="+mj-lt"/>
              </a:rPr>
              <a:t>sŵn</a:t>
            </a:r>
            <a:r>
              <a:rPr lang="en-US" sz="4000" dirty="0" smtClean="0">
                <a:latin typeface="+mj-lt"/>
              </a:rPr>
              <a:t>, un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pur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gogledd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dwyrain</a:t>
            </a:r>
            <a:r>
              <a:rPr lang="en-US" sz="4000" dirty="0" smtClean="0">
                <a:latin typeface="+mj-lt"/>
              </a:rPr>
              <a:t> dir,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fôr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fôr</a:t>
            </a:r>
            <a:r>
              <a:rPr lang="en-US" sz="4000" dirty="0" smtClean="0">
                <a:latin typeface="+mj-lt"/>
              </a:rPr>
              <a:t>, o </a:t>
            </a:r>
            <a:r>
              <a:rPr lang="en-US" sz="4000" dirty="0" err="1" smtClean="0">
                <a:latin typeface="+mj-lt"/>
              </a:rPr>
              <a:t>gylch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sef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16216" y="650559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55316" y="6021288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27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27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367</cp:revision>
  <dcterms:modified xsi:type="dcterms:W3CDTF">2015-02-21T21:36:24Z</dcterms:modified>
</cp:coreProperties>
</file>