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47" r:id="rId2"/>
    <p:sldId id="648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47667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Fry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clyw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cri,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> a dawn 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ynot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nac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oeda'n</a:t>
            </a:r>
            <a:r>
              <a:rPr lang="en-US" sz="4000" dirty="0" smtClean="0">
                <a:latin typeface="+mj-lt"/>
              </a:rPr>
              <a:t> hwy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deyrnas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pâr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cof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wyrthiau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gynt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sanctaidd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dân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bywiol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wynt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gwyn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ddeuent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eto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pâr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240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7861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06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55576" y="26064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Gwêl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ynom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bechod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cudd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maddau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hychydig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ffydd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beiau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pâr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Gad </a:t>
            </a:r>
            <a:r>
              <a:rPr lang="en-US" sz="4000" dirty="0" err="1" smtClean="0">
                <a:latin typeface="+mj-lt"/>
              </a:rPr>
              <a:t>inni</a:t>
            </a:r>
            <a:r>
              <a:rPr lang="en-US" sz="4000" dirty="0" smtClean="0">
                <a:latin typeface="+mj-lt"/>
              </a:rPr>
              <a:t> weld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wedd</a:t>
            </a:r>
            <a:r>
              <a:rPr lang="en-US" sz="4000" dirty="0" smtClean="0">
                <a:latin typeface="+mj-lt"/>
              </a:rPr>
              <a:t> a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gad </a:t>
            </a:r>
            <a:r>
              <a:rPr lang="en-US" sz="4000" dirty="0" err="1" smtClean="0">
                <a:latin typeface="+mj-lt"/>
              </a:rPr>
              <a:t>wybod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gwisg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wisgoedd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ogoniant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Iôr</a:t>
            </a:r>
            <a:r>
              <a:rPr lang="en-US" sz="4000" dirty="0" smtClean="0">
                <a:latin typeface="+mj-lt"/>
              </a:rPr>
              <a:t>, par </a:t>
            </a:r>
            <a:r>
              <a:rPr lang="en-US" sz="4000" dirty="0" err="1" smtClean="0">
                <a:latin typeface="+mj-lt"/>
              </a:rPr>
              <a:t>lwydd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830443" y="6505599"/>
            <a:ext cx="22060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EIFION WYN, 1867-1926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255316" y="6021288"/>
            <a:ext cx="535785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16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1153</TotalTime>
  <Words>23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365</cp:revision>
  <dcterms:modified xsi:type="dcterms:W3CDTF">2015-03-11T17:12:53Z</dcterms:modified>
</cp:coreProperties>
</file>