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639" r:id="rId2"/>
    <p:sldId id="64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7624" y="548680"/>
            <a:ext cx="6984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Llefara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Iôr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nes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clywo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pawb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awdurdodol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lais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dyro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iddynt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wneud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ôl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ddwyfol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gais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Goresgyn</a:t>
            </a:r>
            <a:r>
              <a:rPr lang="en-US" sz="4000" dirty="0" smtClean="0">
                <a:latin typeface="+mj-lt"/>
              </a:rPr>
              <a:t>, â </a:t>
            </a:r>
            <a:r>
              <a:rPr lang="en-US" sz="4000" dirty="0" err="1" smtClean="0">
                <a:latin typeface="+mj-lt"/>
              </a:rPr>
              <a:t>galluoedd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glân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deyrnas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bob </a:t>
            </a:r>
            <a:r>
              <a:rPr lang="en-US" sz="4000" dirty="0" err="1" smtClean="0">
                <a:latin typeface="+mj-lt"/>
              </a:rPr>
              <a:t>gallu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dylanwad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drwg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anrheithio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234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483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260648"/>
            <a:ext cx="76522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Teyrnasa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daear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gwlad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drefn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adfer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ddihalog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lun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deulu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drachefn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Gwna'n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daear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Eden </a:t>
            </a:r>
            <a:r>
              <a:rPr lang="en-US" sz="4000" dirty="0" err="1" smtClean="0">
                <a:latin typeface="+mj-lt"/>
              </a:rPr>
              <a:t>gynt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bydded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tra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bo'n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deml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43140" y="6505599"/>
            <a:ext cx="2265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j-lt"/>
              </a:rPr>
              <a:t>R. J. DERFEL, 1824-1905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45903" y="609170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93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1134</TotalTime>
  <Words>25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353</cp:revision>
  <dcterms:modified xsi:type="dcterms:W3CDTF">2015-03-11T16:52:42Z</dcterms:modified>
</cp:coreProperties>
</file>