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621" r:id="rId2"/>
    <p:sldId id="622" r:id="rId3"/>
    <p:sldId id="623" r:id="rId4"/>
    <p:sldId id="62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16237" y="605001"/>
            <a:ext cx="74322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d'eisiau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lais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nefol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ryw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i="1" dirty="0" smtClean="0">
                <a:latin typeface="+mj-lt"/>
              </a:rPr>
              <a:t>Mae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O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bob </a:t>
            </a:r>
            <a:r>
              <a:rPr lang="en-US" sz="4000" i="1" dirty="0" err="1" smtClean="0">
                <a:latin typeface="+mj-lt"/>
              </a:rPr>
              <a:t>awr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arnaf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fi</a:t>
            </a:r>
            <a:r>
              <a:rPr lang="en-US" sz="4000" i="1" dirty="0" smtClean="0">
                <a:latin typeface="+mj-lt"/>
              </a:rPr>
              <a:t>, </a:t>
            </a:r>
            <a:r>
              <a:rPr lang="en-US" sz="4000" i="1" dirty="0" err="1" smtClean="0">
                <a:latin typeface="+mj-lt"/>
              </a:rPr>
              <a:t>fy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Ngheidwad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</a:t>
            </a: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nawr</a:t>
            </a:r>
            <a:r>
              <a:rPr lang="en-US" sz="4000" i="1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221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1371" y="532993"/>
            <a:ext cx="74270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d'eisiau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trig 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mi,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temtasiynau'u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grym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d'ymyl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i="1" dirty="0" smtClean="0">
                <a:latin typeface="+mj-lt"/>
              </a:rPr>
              <a:t>Mae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O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bob </a:t>
            </a:r>
            <a:r>
              <a:rPr lang="en-US" sz="4000" i="1" dirty="0" err="1" smtClean="0">
                <a:latin typeface="+mj-lt"/>
              </a:rPr>
              <a:t>awr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arnaf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fi</a:t>
            </a:r>
            <a:r>
              <a:rPr lang="en-US" sz="4000" i="1" dirty="0" smtClean="0">
                <a:latin typeface="+mj-lt"/>
              </a:rPr>
              <a:t>, </a:t>
            </a:r>
            <a:r>
              <a:rPr lang="en-US" sz="4000" i="1" dirty="0" err="1" smtClean="0">
                <a:latin typeface="+mj-lt"/>
              </a:rPr>
              <a:t>fy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Ngheidwad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</a:t>
            </a: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nawr</a:t>
            </a:r>
            <a:r>
              <a:rPr lang="en-US" sz="4000" i="1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69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460985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d'eisiau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rho </a:t>
            </a:r>
            <a:r>
              <a:rPr lang="en-US" sz="4000" dirty="0" err="1" smtClean="0">
                <a:latin typeface="+mj-lt"/>
              </a:rPr>
              <a:t>d'olau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clir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rho </a:t>
            </a:r>
            <a:r>
              <a:rPr lang="en-US" sz="4000" dirty="0" err="1" smtClean="0">
                <a:latin typeface="+mj-lt"/>
              </a:rPr>
              <a:t>imi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, a </a:t>
            </a:r>
            <a:r>
              <a:rPr lang="en-US" sz="4000" dirty="0" err="1" smtClean="0">
                <a:latin typeface="+mj-lt"/>
              </a:rPr>
              <a:t>blas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eiriau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i="1" dirty="0" smtClean="0">
                <a:latin typeface="+mj-lt"/>
              </a:rPr>
              <a:t>Mae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O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bob </a:t>
            </a:r>
            <a:r>
              <a:rPr lang="en-US" sz="4000" i="1" dirty="0" err="1" smtClean="0">
                <a:latin typeface="+mj-lt"/>
              </a:rPr>
              <a:t>awr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arnaf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fi</a:t>
            </a:r>
            <a:r>
              <a:rPr lang="en-US" sz="4000" i="1" dirty="0" smtClean="0">
                <a:latin typeface="+mj-lt"/>
              </a:rPr>
              <a:t>, </a:t>
            </a:r>
            <a:r>
              <a:rPr lang="en-US" sz="4000" i="1" dirty="0" err="1" smtClean="0">
                <a:latin typeface="+mj-lt"/>
              </a:rPr>
              <a:t>fy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Ngheidwad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</a:t>
            </a: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nawr</a:t>
            </a:r>
            <a:r>
              <a:rPr lang="en-US" sz="4000" i="1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63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332656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d'eisiau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sancteiddiaf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eiddot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.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i="1" dirty="0" smtClean="0">
                <a:latin typeface="+mj-lt"/>
              </a:rPr>
              <a:t>Mae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O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 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bob </a:t>
            </a:r>
            <a:r>
              <a:rPr lang="en-US" sz="4000" i="1" dirty="0" err="1" smtClean="0">
                <a:latin typeface="+mj-lt"/>
              </a:rPr>
              <a:t>awr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mae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arnaf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d'eisiau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fi</a:t>
            </a:r>
            <a:r>
              <a:rPr lang="en-US" sz="4000" i="1" dirty="0" smtClean="0">
                <a:latin typeface="+mj-lt"/>
              </a:rPr>
              <a:t>, </a:t>
            </a:r>
            <a:r>
              <a:rPr lang="en-US" sz="4000" i="1" dirty="0" err="1" smtClean="0">
                <a:latin typeface="+mj-lt"/>
              </a:rPr>
              <a:t>fy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Ngheidwad</a:t>
            </a:r>
            <a:r>
              <a:rPr lang="en-US" sz="4000" i="1" dirty="0" smtClean="0">
                <a:latin typeface="+mj-lt"/>
              </a:rPr>
              <a:t>,</a:t>
            </a:r>
            <a:br>
              <a:rPr lang="en-US" sz="4000" i="1" dirty="0" smtClean="0">
                <a:latin typeface="+mj-lt"/>
              </a:rPr>
            </a:br>
            <a:r>
              <a:rPr lang="en-US" sz="4000" i="1" dirty="0" smtClean="0">
                <a:latin typeface="+mj-lt"/>
              </a:rPr>
              <a:t>	</a:t>
            </a:r>
            <a:r>
              <a:rPr lang="en-US" sz="4000" i="1" dirty="0" err="1" smtClean="0">
                <a:latin typeface="+mj-lt"/>
              </a:rPr>
              <a:t>bendithia</a:t>
            </a:r>
            <a:r>
              <a:rPr lang="en-US" sz="4000" i="1" dirty="0" smtClean="0">
                <a:latin typeface="+mj-lt"/>
              </a:rPr>
              <a:t> </a:t>
            </a:r>
            <a:r>
              <a:rPr lang="en-US" sz="4000" i="1" dirty="0" err="1" smtClean="0">
                <a:latin typeface="+mj-lt"/>
              </a:rPr>
              <a:t>nawr</a:t>
            </a:r>
            <a:r>
              <a:rPr lang="en-US" sz="4000" i="1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91880" y="6381328"/>
            <a:ext cx="5526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ANNIE S. HAWKS, 1835-1918 </a:t>
            </a:r>
            <a:r>
              <a:rPr lang="en-US" sz="1400" dirty="0" err="1" smtClean="0">
                <a:latin typeface="+mj-lt"/>
              </a:rPr>
              <a:t>cyf</a:t>
            </a:r>
            <a:r>
              <a:rPr lang="en-US" sz="1400" dirty="0" smtClean="0">
                <a:latin typeface="+mj-lt"/>
              </a:rPr>
              <a:t>. IEUAN GWYLLT, 1822-77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0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43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338</cp:revision>
  <dcterms:modified xsi:type="dcterms:W3CDTF">2015-03-11T14:45:53Z</dcterms:modified>
</cp:coreProperties>
</file>