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429" r:id="rId2"/>
    <p:sldId id="43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4" d="100"/>
          <a:sy n="104" d="100"/>
        </p:scale>
        <p:origin x="930" y="10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441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3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895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880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8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870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299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50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706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290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131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FD05985-163E-42CD-AE23-FD63AA00F6BB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 descr="gig-white-blue.png">
            <a:extLst>
              <a:ext uri="{FF2B5EF4-FFF2-40B4-BE49-F238E27FC236}">
                <a16:creationId xmlns:a16="http://schemas.microsoft.com/office/drawing/2014/main" id="{C5BCCEB2-48D1-4D85-8D42-C0F552F925EF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47328" y="6157700"/>
            <a:ext cx="1536171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610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78" r:id="rId12"/>
    <p:sldLayoutId id="214748368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135560" y="900004"/>
            <a:ext cx="885698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fendith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ymadael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y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dymunem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Arglwydd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llanw'n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calon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â'th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gariad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a'n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geneuau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â'th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dangnefedd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dyro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barhaus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3" y="118373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22</a:t>
            </a: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871981" y="5940065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487488" y="836712"/>
            <a:ext cx="993710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Efengyl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a'i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breintiau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rhoddwn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ddiolch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boed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Ysbryd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Sanctaidd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lwyddo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fwyfwy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ynom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gwirionedd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gwna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ni'n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ffyddlon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bôm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byw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6240016" y="6381329"/>
            <a:ext cx="57606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+mj-lt"/>
              </a:rPr>
              <a:t>JOHN FAWCETT, 1740-1817 </a:t>
            </a:r>
            <a:r>
              <a:rPr lang="en-GB" sz="1600" dirty="0" err="1">
                <a:solidFill>
                  <a:schemeClr val="bg1"/>
                </a:solidFill>
                <a:latin typeface="+mj-lt"/>
              </a:rPr>
              <a:t>cyf</a:t>
            </a:r>
            <a:r>
              <a:rPr lang="en-GB" sz="1600" dirty="0">
                <a:solidFill>
                  <a:schemeClr val="bg1"/>
                </a:solidFill>
                <a:latin typeface="+mj-lt"/>
              </a:rPr>
              <a:t>. WILLIAM GRIFFITHS, 1777-1825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287688" y="6019700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1195</TotalTime>
  <Words>25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303</cp:revision>
  <dcterms:modified xsi:type="dcterms:W3CDTF">2019-10-10T12:41:23Z</dcterms:modified>
</cp:coreProperties>
</file>