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9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043608" y="900003"/>
            <a:ext cx="748883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Dan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fendith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ymadael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y </a:t>
            </a:r>
            <a:r>
              <a:rPr lang="en-US" sz="4000" dirty="0" err="1" smtClean="0">
                <a:latin typeface="+mj-lt"/>
              </a:rPr>
              <a:t>dymunem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llanw'n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gariad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geneuau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glod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dangnefedd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dyro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barhaus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83568" y="755987"/>
            <a:ext cx="82089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Am </a:t>
            </a:r>
            <a:r>
              <a:rPr lang="en-US" sz="4000" dirty="0" err="1" smtClean="0">
                <a:latin typeface="+mj-lt"/>
              </a:rPr>
              <a:t>Efengyl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breintiau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rhoddwn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ddiolch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lwyddo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fwyfwy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gwirionedd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bôm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381328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JOHN FAWCETT, 1740-1817 </a:t>
            </a:r>
            <a:r>
              <a:rPr lang="en-GB" sz="1400" dirty="0" err="1" smtClean="0">
                <a:latin typeface="+mj-lt"/>
              </a:rPr>
              <a:t>cyf</a:t>
            </a:r>
            <a:r>
              <a:rPr lang="en-GB" sz="1400" dirty="0" smtClean="0">
                <a:latin typeface="+mj-lt"/>
              </a:rPr>
              <a:t>. WILLIAM GRIFFITHS, 1777-1825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01317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1194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302</cp:revision>
  <dcterms:modified xsi:type="dcterms:W3CDTF">2015-03-10T13:43:57Z</dcterms:modified>
</cp:coreProperties>
</file>