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611" r:id="rId2"/>
    <p:sldId id="612" r:id="rId3"/>
    <p:sldId id="613" r:id="rId4"/>
    <p:sldId id="61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y-GB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B7C0D76-1149-4BAC-AD77-78C606BD182E}" type="slidenum">
              <a:rPr lang="en-US" altLang="cy-GB" smtClean="0">
                <a:solidFill>
                  <a:srgbClr val="000000"/>
                </a:solidFill>
                <a:cs typeface="Arial" pitchFamily="34" charset="0"/>
              </a:rPr>
              <a:pPr/>
              <a:t>1</a:t>
            </a:fld>
            <a:endParaRPr lang="en-US" altLang="cy-GB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y-GB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2B71C29-C9D4-4827-A426-B7A9494AC79D}" type="slidenum">
              <a:rPr lang="en-US" altLang="cy-GB" smtClean="0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en-US" altLang="cy-GB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y-GB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2D9A775-BB2E-4743-B110-36FFD2EE5CDD}" type="slidenum">
              <a:rPr lang="en-US" altLang="cy-GB" smtClean="0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en-US" altLang="cy-GB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y-GB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BD6F16B-73F7-4765-9E36-E5CA97B95989}" type="slidenum">
              <a:rPr lang="en-US" altLang="cy-GB" smtClean="0">
                <a:solidFill>
                  <a:srgbClr val="000000"/>
                </a:solidFill>
                <a:cs typeface="Arial" pitchFamily="34" charset="0"/>
              </a:rPr>
              <a:pPr/>
              <a:t>4</a:t>
            </a:fld>
            <a:endParaRPr lang="en-US" altLang="cy-GB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1729532" y="548680"/>
            <a:ext cx="644286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y-GB" altLang="cy-GB" sz="4400" dirty="0">
                <a:latin typeface="Arial" pitchFamily="34" charset="0"/>
              </a:rPr>
              <a:t>Molwn di, O Arglwydd,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Iôr hollalluog,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dengys bryniau oesol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</a:t>
            </a:r>
            <a:r>
              <a:rPr lang="cy-GB" altLang="cy-GB" sz="4400" dirty="0" err="1">
                <a:latin typeface="Arial" pitchFamily="34" charset="0"/>
              </a:rPr>
              <a:t>in</a:t>
            </a:r>
            <a:r>
              <a:rPr lang="cy-GB" altLang="cy-GB" sz="4400" dirty="0">
                <a:latin typeface="Arial" pitchFamily="34" charset="0"/>
              </a:rPr>
              <a:t> dy gadernid mawr;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yn dy ddawn i faddau,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tyner a thrugarog,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codi o'r dyfnder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wnei drueiniaid llawr</a:t>
            </a:r>
            <a:r>
              <a:rPr lang="cy-GB" altLang="cy-GB" sz="4400" dirty="0" smtClean="0">
                <a:latin typeface="Arial" pitchFamily="34" charset="0"/>
              </a:rPr>
              <a:t>. </a:t>
            </a:r>
            <a:endParaRPr lang="cy-GB" altLang="cy-GB" sz="44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218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2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1547664" y="440080"/>
            <a:ext cx="748883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y-GB" altLang="cy-GB" sz="4400" dirty="0">
                <a:latin typeface="Arial" pitchFamily="34" charset="0"/>
              </a:rPr>
              <a:t>Gyfiawn, sanctaidd Arglwydd,                        ger bron dy burdeb,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gwylaidd yw y nefoedd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yn ei sancteiddiaf fri;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golau claer dy </a:t>
            </a:r>
            <a:r>
              <a:rPr lang="cy-GB" altLang="cy-GB" sz="4400" dirty="0" err="1">
                <a:latin typeface="Arial" pitchFamily="34" charset="0"/>
              </a:rPr>
              <a:t>ŵyneb</a:t>
            </a:r>
            <a:r>
              <a:rPr lang="cy-GB" altLang="cy-GB" sz="4400" dirty="0">
                <a:latin typeface="Arial" pitchFamily="34" charset="0"/>
              </a:rPr>
              <a:t>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loywa dragwyddoldeb,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mola'r holl nefoedd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dy ogoniant di.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21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Box 1"/>
          <p:cNvSpPr txBox="1">
            <a:spLocks noChangeArrowheads="1"/>
          </p:cNvSpPr>
          <p:nvPr/>
        </p:nvSpPr>
        <p:spPr bwMode="auto">
          <a:xfrm>
            <a:off x="998166" y="613132"/>
            <a:ext cx="760628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y-GB" altLang="cy-GB" sz="4400" dirty="0">
                <a:latin typeface="Arial" pitchFamily="34" charset="0"/>
              </a:rPr>
              <a:t>Cofiwn, dirion Arglwydd,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dy gydymdeimlad, 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dyma hafan dawel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rhag storm i eiddil gwan;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tyr ar draeth ein heisiau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fôr dy ryfedd gariad,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dafnau daioni a eneinia'r lan.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36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1"/>
          <p:cNvSpPr txBox="1">
            <a:spLocks noChangeArrowheads="1"/>
          </p:cNvSpPr>
          <p:nvPr/>
        </p:nvSpPr>
        <p:spPr bwMode="auto">
          <a:xfrm>
            <a:off x="1369045" y="476672"/>
            <a:ext cx="7379419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y-GB" altLang="cy-GB" sz="4400" dirty="0" smtClean="0">
                <a:latin typeface="Arial" pitchFamily="34" charset="0"/>
              </a:rPr>
              <a:t>Tyrd</a:t>
            </a:r>
            <a:r>
              <a:rPr lang="cy-GB" altLang="cy-GB" sz="4400" dirty="0">
                <a:latin typeface="Arial" pitchFamily="34" charset="0"/>
              </a:rPr>
              <a:t>, O! Arglwydd grasol,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tyrd i'n calonnau,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tyn o dannau'n bywyd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glod i'th ryfeddol ddawn;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moliant pawb fo iti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drwy'r holl genedlaethau,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uned i'th ganmol </a:t>
            </a:r>
          </a:p>
          <a:p>
            <a:pPr marL="342900" indent="-342900"/>
            <a:r>
              <a:rPr lang="cy-GB" altLang="cy-GB" sz="4400" dirty="0">
                <a:latin typeface="Arial" pitchFamily="34" charset="0"/>
              </a:rPr>
              <a:t>	nef a daear lawn.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1920" y="638306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CERNYW,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1843-1937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7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46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331</cp:revision>
  <dcterms:modified xsi:type="dcterms:W3CDTF">2015-03-11T14:38:53Z</dcterms:modified>
</cp:coreProperties>
</file>