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6" r:id="rId2"/>
    <p:sldId id="597" r:id="rId3"/>
    <p:sldId id="598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54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19672" y="788506"/>
            <a:ext cx="71287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Hollalluog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nodda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cymorth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hawdd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wyt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ti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beiau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bellhau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agos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wyt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drugarhau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cadw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o </a:t>
            </a:r>
            <a:r>
              <a:rPr lang="en-US" sz="4000" dirty="0" err="1" smtClean="0">
                <a:latin typeface="+mj-lt"/>
              </a:rPr>
              <a:t>fewn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law,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ac </a:t>
            </a:r>
            <a:r>
              <a:rPr lang="en-US" sz="4000" dirty="0" err="1" smtClean="0">
                <a:latin typeface="+mj-lt"/>
              </a:rPr>
              <a:t>nid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ofnwn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ddim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ddaw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nid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oes</a:t>
            </a:r>
            <a:r>
              <a:rPr lang="en-US" sz="4000" dirty="0" smtClean="0">
                <a:latin typeface="+mj-lt"/>
              </a:rPr>
              <a:t> nodded </a:t>
            </a:r>
            <a:r>
              <a:rPr lang="en-US" sz="4000" dirty="0" err="1" smtClean="0">
                <a:latin typeface="+mj-lt"/>
              </a:rPr>
              <a:t>fel</a:t>
            </a:r>
            <a:r>
              <a:rPr lang="en-US" sz="4000" dirty="0" smtClean="0">
                <a:latin typeface="+mj-lt"/>
              </a:rPr>
              <a:t> yr </a:t>
            </a:r>
            <a:r>
              <a:rPr lang="en-US" sz="4000" dirty="0" err="1" smtClean="0">
                <a:latin typeface="+mj-lt"/>
              </a:rPr>
              <a:t>Iôr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gorfoledded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tir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môr</a:t>
            </a:r>
            <a:r>
              <a:rPr lang="en-US" sz="4000" dirty="0" smtClean="0">
                <a:latin typeface="+mj-lt"/>
              </a:rPr>
              <a:t>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213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8788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19672" y="644490"/>
            <a:ext cx="699504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Hollalluog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nodda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trech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gwaethaf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wyt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ti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oni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fuost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inni'n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blaid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ymhob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oes</a:t>
            </a:r>
            <a:r>
              <a:rPr lang="en-US" sz="4000" dirty="0" smtClean="0">
                <a:latin typeface="+mj-lt"/>
              </a:rPr>
              <a:t> ac </a:t>
            </a:r>
            <a:r>
              <a:rPr lang="en-US" sz="4000" dirty="0" err="1" smtClean="0">
                <a:latin typeface="+mj-lt"/>
              </a:rPr>
              <a:t>ymhob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rhaid</a:t>
            </a:r>
            <a:r>
              <a:rPr lang="en-US" sz="4000" dirty="0" smtClean="0">
                <a:latin typeface="+mj-lt"/>
              </a:rPr>
              <a:t>?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Cofia'r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tywys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arnom</a:t>
            </a:r>
            <a:r>
              <a:rPr lang="en-US" sz="4000" dirty="0" smtClean="0">
                <a:latin typeface="+mj-lt"/>
              </a:rPr>
              <a:t> fu,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cofia'r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arnom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sy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nid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oes</a:t>
            </a:r>
            <a:r>
              <a:rPr lang="en-US" sz="4000" dirty="0" smtClean="0">
                <a:latin typeface="+mj-lt"/>
              </a:rPr>
              <a:t> nodded </a:t>
            </a:r>
            <a:r>
              <a:rPr lang="en-US" sz="4000" dirty="0" err="1" smtClean="0">
                <a:latin typeface="+mj-lt"/>
              </a:rPr>
              <a:t>fel</a:t>
            </a:r>
            <a:r>
              <a:rPr lang="en-US" sz="4000" dirty="0" smtClean="0">
                <a:latin typeface="+mj-lt"/>
              </a:rPr>
              <a:t> yr </a:t>
            </a:r>
            <a:r>
              <a:rPr lang="en-US" sz="4000" dirty="0" err="1" smtClean="0">
                <a:latin typeface="+mj-lt"/>
              </a:rPr>
              <a:t>Iôr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gorfoledded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tir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môr</a:t>
            </a:r>
            <a:r>
              <a:rPr lang="en-US" sz="4000" dirty="0" smtClean="0">
                <a:latin typeface="+mj-lt"/>
              </a:rPr>
              <a:t>!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966645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1726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35696" y="548680"/>
            <a:ext cx="64807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Hollalluog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nodda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nerth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bywyd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ydwyt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ti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cadw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gymod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tir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cadw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gariad</a:t>
            </a:r>
            <a:r>
              <a:rPr lang="en-US" sz="4000" dirty="0" smtClean="0">
                <a:latin typeface="+mj-lt"/>
              </a:rPr>
              <a:t> at y </a:t>
            </a:r>
            <a:r>
              <a:rPr lang="en-US" sz="4000" dirty="0" err="1" smtClean="0">
                <a:latin typeface="+mj-lt"/>
              </a:rPr>
              <a:t>gwir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cadarn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law </a:t>
            </a:r>
            <a:r>
              <a:rPr lang="en-US" sz="4000" dirty="0" err="1" smtClean="0">
                <a:latin typeface="+mj-lt"/>
              </a:rPr>
              <a:t>o'n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tu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cryfach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banerog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lu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nid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oes</a:t>
            </a:r>
            <a:r>
              <a:rPr lang="en-US" sz="4000" dirty="0" smtClean="0">
                <a:latin typeface="+mj-lt"/>
              </a:rPr>
              <a:t> nodded </a:t>
            </a:r>
            <a:r>
              <a:rPr lang="en-US" sz="4000" dirty="0" err="1" smtClean="0">
                <a:latin typeface="+mj-lt"/>
              </a:rPr>
              <a:t>fel</a:t>
            </a:r>
            <a:r>
              <a:rPr lang="en-US" sz="4000" dirty="0" smtClean="0">
                <a:latin typeface="+mj-lt"/>
              </a:rPr>
              <a:t> yr </a:t>
            </a:r>
            <a:r>
              <a:rPr lang="en-US" sz="4000" dirty="0" err="1" smtClean="0">
                <a:latin typeface="+mj-lt"/>
              </a:rPr>
              <a:t>Iôr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gorfoledded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tir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môr</a:t>
            </a:r>
            <a:r>
              <a:rPr lang="en-US" sz="4000" dirty="0" smtClean="0">
                <a:latin typeface="+mj-lt"/>
              </a:rPr>
              <a:t>!</a:t>
            </a:r>
          </a:p>
        </p:txBody>
      </p:sp>
      <p:sp>
        <p:nvSpPr>
          <p:cNvPr id="3" name="Rectangle 2"/>
          <p:cNvSpPr/>
          <p:nvPr/>
        </p:nvSpPr>
        <p:spPr>
          <a:xfrm>
            <a:off x="6876256" y="6433591"/>
            <a:ext cx="22060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+mj-lt"/>
              </a:rPr>
              <a:t>EIFION WYN, 1867-1926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22499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41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1073</TotalTime>
  <Words>25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321</cp:revision>
  <dcterms:modified xsi:type="dcterms:W3CDTF">2015-03-11T14:17:41Z</dcterms:modified>
</cp:coreProperties>
</file>