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0" r:id="rId2"/>
    <p:sldId id="591" r:id="rId3"/>
    <p:sldId id="59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3419" y="716498"/>
            <a:ext cx="66350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Drugarog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drwy'n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gyrfa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yr un </a:t>
            </a:r>
            <a:r>
              <a:rPr lang="en-US" sz="4000" dirty="0" err="1" smtClean="0">
                <a:latin typeface="+mj-lt"/>
              </a:rPr>
              <a:t>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parhau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beiau'r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ddoniau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rhad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dyner</a:t>
            </a:r>
            <a:r>
              <a:rPr lang="en-US" sz="4000" dirty="0" smtClean="0">
                <a:latin typeface="+mj-lt"/>
              </a:rPr>
              <a:t> atom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Tad.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211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35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3419" y="644490"/>
            <a:ext cx="67070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Agori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law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gryfha</a:t>
            </a:r>
            <a:r>
              <a:rPr lang="en-US" sz="4000" dirty="0" smtClean="0">
                <a:latin typeface="+mj-lt"/>
              </a:rPr>
              <a:t>, 	</a:t>
            </a:r>
            <a:r>
              <a:rPr lang="en-US" sz="4000" dirty="0" err="1" smtClean="0">
                <a:latin typeface="+mj-lt"/>
              </a:rPr>
              <a:t>berffeithia'n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hiaith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tant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35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1680" y="548680"/>
            <a:ext cx="6912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ôl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Anhraethol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yw'n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dyled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bob un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i </a:t>
            </a:r>
            <a:r>
              <a:rPr lang="en-US" sz="4000" dirty="0" err="1" smtClean="0">
                <a:latin typeface="+mj-lt"/>
              </a:rPr>
              <a:t>seinio</a:t>
            </a:r>
            <a:r>
              <a:rPr lang="en-US" sz="4000" dirty="0" smtClean="0">
                <a:latin typeface="+mj-lt"/>
              </a:rPr>
              <a:t> clod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glir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uno</a:t>
            </a:r>
            <a:r>
              <a:rPr lang="en-US" sz="4000" dirty="0" smtClean="0">
                <a:latin typeface="+mj-lt"/>
              </a:rPr>
              <a:t> â </a:t>
            </a:r>
            <a:r>
              <a:rPr lang="en-US" sz="4000" dirty="0" err="1" smtClean="0">
                <a:latin typeface="+mj-lt"/>
              </a:rPr>
              <a:t>chytgan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247351" y="6433591"/>
            <a:ext cx="1737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MEIGANT, 1851-99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2499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</TotalTime>
  <Words>24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317</cp:revision>
  <dcterms:modified xsi:type="dcterms:W3CDTF">2015-03-11T13:53:14Z</dcterms:modified>
</cp:coreProperties>
</file>