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84" r:id="rId2"/>
    <p:sldId id="585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6CEFC7-EC3A-4A6F-BF42-99D2296209C9}" type="slidenum">
              <a:rPr lang="cy-GB" smtClean="0"/>
              <a:pPr>
                <a:defRPr/>
              </a:pPr>
              <a:t>1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2537323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7385322-5264-4C3E-8F0F-3C77E1426C65}" type="slidenum">
              <a:rPr lang="cy-GB" smtClean="0"/>
              <a:pPr>
                <a:defRPr/>
              </a:pPr>
              <a:t>2</a:t>
            </a:fld>
            <a:endParaRPr lang="cy-GB"/>
          </a:p>
        </p:txBody>
      </p:sp>
    </p:spTree>
    <p:extLst>
      <p:ext uri="{BB962C8B-B14F-4D97-AF65-F5344CB8AC3E}">
        <p14:creationId xmlns:p14="http://schemas.microsoft.com/office/powerpoint/2010/main" val="1995667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68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691680" y="548680"/>
            <a:ext cx="6624736" cy="5545138"/>
          </a:xfrm>
        </p:spPr>
        <p:txBody>
          <a:bodyPr/>
          <a:lstStyle/>
          <a:p>
            <a:pPr algn="l">
              <a:defRPr/>
            </a:pP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Tyred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i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tyred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tyred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una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un </a:t>
            </a:r>
            <a:b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</a:t>
            </a:r>
            <a:r>
              <a:rPr lang="en-GB" sz="4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GB" sz="4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llefara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air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gair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dynn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lawr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b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1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GB" sz="4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gydag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engyl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nen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rown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goron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ben.</a:t>
            </a:r>
            <a:br>
              <a:rPr lang="en-GB" sz="4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GB" sz="4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206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4081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1497632" y="289396"/>
            <a:ext cx="7394848" cy="5803900"/>
          </a:xfrm>
        </p:spPr>
        <p:txBody>
          <a:bodyPr/>
          <a:lstStyle/>
          <a:p>
            <a:pPr algn="l">
              <a:defRPr/>
            </a:pP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Yma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nid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oes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gennym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ni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br>
              <a:rPr lang="en-GB" sz="41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neb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yn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arglwydd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ond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tydi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; </a:t>
            </a:r>
            <a:br>
              <a:rPr lang="en-GB" sz="41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ac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ni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cheisiwn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arall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chwaith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br>
              <a:rPr lang="en-GB" sz="41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oesoedd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tragwyddoldeb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maith</a:t>
            </a:r>
            <a:r>
              <a:rPr lang="en-GB" sz="4100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br>
              <a:rPr lang="en-GB" sz="41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en-GB" sz="41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Arglwydd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disgyn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oddi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fry, </a:t>
            </a:r>
            <a:br>
              <a:rPr lang="en-GB" sz="41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ac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yn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awr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o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fewn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dy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smtClean="0">
                <a:solidFill>
                  <a:schemeClr val="bg1"/>
                </a:solidFill>
                <a:cs typeface="Arial" pitchFamily="34" charset="0"/>
              </a:rPr>
              <a:t>d</a:t>
            </a:r>
            <a:r>
              <a:rPr lang="cy-GB" sz="4100" dirty="0" smtClean="0">
                <a:solidFill>
                  <a:schemeClr val="bg1"/>
                </a:solidFill>
                <a:cs typeface="Arial" pitchFamily="34" charset="0"/>
              </a:rPr>
              <a:t>ŷ</a:t>
            </a:r>
            <a:r>
              <a:rPr lang="en-GB" sz="41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en-GB" sz="41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tyn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ni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atat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,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gwna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ni'n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un </a:t>
            </a:r>
            <a:br>
              <a:rPr lang="en-GB" sz="41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yn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dy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gariad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pur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dy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GB" sz="4100" dirty="0" err="1">
                <a:solidFill>
                  <a:schemeClr val="bg1"/>
                </a:solidFill>
                <a:cs typeface="Arial" pitchFamily="34" charset="0"/>
              </a:rPr>
              <a:t>hun</a:t>
            </a: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.</a:t>
            </a:r>
            <a:br>
              <a:rPr lang="en-GB" sz="4100" dirty="0">
                <a:solidFill>
                  <a:schemeClr val="bg1"/>
                </a:solidFill>
                <a:cs typeface="Arial" pitchFamily="34" charset="0"/>
              </a:rPr>
            </a:br>
            <a:r>
              <a:rPr lang="en-GB" sz="4100" dirty="0">
                <a:solidFill>
                  <a:schemeClr val="bg1"/>
                </a:solidFill>
                <a:cs typeface="Arial" pitchFamily="34" charset="0"/>
              </a:rPr>
              <a:t>			</a:t>
            </a:r>
            <a:r>
              <a:rPr lang="en-GB" sz="4100" i="1" dirty="0">
                <a:solidFill>
                  <a:schemeClr val="bg1"/>
                </a:solidFill>
                <a:cs typeface="Arial" pitchFamily="34" charset="0"/>
              </a:rPr>
              <a:t>			</a:t>
            </a:r>
            <a:endParaRPr lang="en-GB" sz="41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3928" y="6444044"/>
            <a:ext cx="51125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R. J. DERFEL,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1824-1905</a:t>
            </a:r>
            <a:endParaRPr lang="en-GB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893094" y="616530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79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1050</TotalTime>
  <Words>27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Tyred, Arglwydd Iôr, i lawr;  tyred yn dy gariad mawr;  tyred, una ni bob un  yn dy gariad pur dy hun.  O llefara air yn awr, gair a dynn y nef i lawr; ninnau gydag engyl nen  rown y goron ar dy ben. </vt:lpstr>
      <vt:lpstr>Yma nid oes gennym ni  neb yn arglwydd ond tydi;  ac ni cheisiwn arall chwaith  oesoedd tragwyddoldeb maith.  Arglwydd, disgyn oddi fry,  ac yn awr o fewn dy dŷ  tyn ni atat, gwna ni'n un  yn dy gariad pur dy hun.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305</cp:revision>
  <dcterms:modified xsi:type="dcterms:W3CDTF">2015-03-11T13:31:07Z</dcterms:modified>
</cp:coreProperties>
</file>