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69" r:id="rId2"/>
    <p:sldId id="57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644490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pwy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traetha</a:t>
            </a:r>
            <a:r>
              <a:rPr lang="en-US" sz="4000" dirty="0" smtClean="0">
                <a:latin typeface="+mj-lt"/>
              </a:rPr>
              <a:t>?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Anchwiliadwy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ydyw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i'w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ddyfnderoedd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threiddia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enaid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bethau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gwael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llawr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bythol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wynfyd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199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60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579452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Ymlochesaf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glwyfau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ymgysgodaf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groes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ymddigrifaf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lletach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moroedd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hefyd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ymddiriedaf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dragwyddol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anfeidrol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3968" y="6309320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MARY OWEN, 1796-1875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3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</TotalTime>
  <Words>21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290</cp:revision>
  <dcterms:modified xsi:type="dcterms:W3CDTF">2015-03-11T10:49:39Z</dcterms:modified>
</cp:coreProperties>
</file>