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3"/>
  </p:notesMasterIdLst>
  <p:sldIdLst>
    <p:sldId id="568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69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7624" y="644490"/>
            <a:ext cx="705678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Feibil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annwyl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deheulaw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dengys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ffordd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farw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dengys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ffordd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dengys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golled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erchyll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gafwyd</a:t>
            </a:r>
            <a:r>
              <a:rPr lang="en-US" sz="4000" dirty="0" smtClean="0">
                <a:latin typeface="+mj-lt"/>
              </a:rPr>
              <a:t> draw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Eden </a:t>
            </a:r>
            <a:r>
              <a:rPr lang="en-US" sz="4000" dirty="0" err="1" smtClean="0">
                <a:latin typeface="+mj-lt"/>
              </a:rPr>
              <a:t>drist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dengys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hwn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ffordd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adnabod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Grist.</a:t>
            </a:r>
          </a:p>
        </p:txBody>
      </p:sp>
      <p:sp>
        <p:nvSpPr>
          <p:cNvPr id="3" name="Rectangle 2"/>
          <p:cNvSpPr/>
          <p:nvPr/>
        </p:nvSpPr>
        <p:spPr>
          <a:xfrm>
            <a:off x="4283968" y="6309320"/>
            <a:ext cx="4716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CASGLIAD T. OWEN, 1820</a:t>
            </a:r>
            <a:br>
              <a:rPr lang="en-US" sz="1400" dirty="0" smtClean="0">
                <a:latin typeface="+mj-lt"/>
              </a:rPr>
            </a:br>
            <a:r>
              <a:rPr lang="en-US" sz="1400" dirty="0" err="1" smtClean="0">
                <a:latin typeface="+mj-lt"/>
              </a:rPr>
              <a:t>priodolir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i</a:t>
            </a:r>
            <a:r>
              <a:rPr lang="en-US" sz="1400" dirty="0" smtClean="0">
                <a:latin typeface="+mj-lt"/>
              </a:rPr>
              <a:t> RICHARD DAVIES, 1793-1826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93094" y="580526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198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05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961</TotalTime>
  <Words>15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287</cp:revision>
  <dcterms:modified xsi:type="dcterms:W3CDTF">2015-01-30T11:54:12Z</dcterms:modified>
</cp:coreProperties>
</file>