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65" r:id="rId2"/>
    <p:sldId id="566" r:id="rId3"/>
    <p:sldId id="56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8" d="100"/>
          <a:sy n="108" d="100"/>
        </p:scale>
        <p:origin x="-108" y="-84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5813" y="716498"/>
            <a:ext cx="803465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Molwn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</a:t>
            </a:r>
            <a:r>
              <a:rPr lang="en-US" sz="4000" dirty="0" smtClean="0">
                <a:latin typeface="+mj-lt"/>
              </a:rPr>
              <a:t>, O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tadau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uchel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ŵyl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foliant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awn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byrth</a:t>
            </a:r>
            <a:r>
              <a:rPr lang="en-US" sz="4000" dirty="0" smtClean="0">
                <a:latin typeface="+mj-lt"/>
              </a:rPr>
              <a:t> â </a:t>
            </a:r>
            <a:r>
              <a:rPr lang="en-US" sz="4000" dirty="0" err="1" smtClean="0">
                <a:latin typeface="+mj-lt"/>
              </a:rPr>
              <a:t>diolch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ac </a:t>
            </a:r>
            <a:r>
              <a:rPr lang="en-US" sz="4000" dirty="0" err="1" smtClean="0">
                <a:latin typeface="+mj-lt"/>
              </a:rPr>
              <a:t>offrymwn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ebyrth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byw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cofiwn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waith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ddwylo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arnom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amddiffyn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dros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gwlad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tithau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o'th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breswylfa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gwêl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derbyn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mawrhad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197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40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88058" y="692696"/>
            <a:ext cx="77163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Ti â </a:t>
            </a:r>
            <a:r>
              <a:rPr lang="en-US" sz="4000" dirty="0" err="1" smtClean="0">
                <a:latin typeface="+mj-lt"/>
              </a:rPr>
              <a:t>chariad</a:t>
            </a:r>
            <a:r>
              <a:rPr lang="en-US" sz="4000" dirty="0" smtClean="0">
                <a:latin typeface="+mj-lt"/>
              </a:rPr>
              <a:t> Tad </a:t>
            </a:r>
            <a:r>
              <a:rPr lang="en-US" sz="4000" dirty="0" err="1" smtClean="0">
                <a:latin typeface="+mj-lt"/>
              </a:rPr>
              <a:t>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ceraist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oesoedd</a:t>
            </a:r>
            <a:r>
              <a:rPr lang="en-US" sz="4000" dirty="0" smtClean="0">
                <a:latin typeface="+mj-lt"/>
              </a:rPr>
              <a:t> bore draw,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dywyllwch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oleuni</a:t>
            </a:r>
            <a:r>
              <a:rPr lang="en-US" sz="4000" dirty="0" smtClean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fe'n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tywysaist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law;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cawsom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ymhob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cenhedlaeth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enw'n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gadarn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Iôr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cysgod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gwell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bryniau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uchel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ac </a:t>
            </a:r>
            <a:r>
              <a:rPr lang="en-US" sz="4000" dirty="0" err="1" smtClean="0">
                <a:latin typeface="+mj-lt"/>
              </a:rPr>
              <a:t>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chedyrn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donnau'r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môr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1333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9592" y="579452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Cudd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eto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adain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 smtClean="0">
                <a:latin typeface="+mj-lt"/>
              </a:rPr>
              <a:t>bydd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inni'n</a:t>
            </a:r>
            <a:r>
              <a:rPr lang="en-US" sz="4000" dirty="0" smtClean="0">
                <a:latin typeface="+mj-lt"/>
              </a:rPr>
              <a:t> fur o </a:t>
            </a:r>
            <a:r>
              <a:rPr lang="en-US" sz="4000" dirty="0" err="1" smtClean="0">
                <a:latin typeface="+mj-lt"/>
              </a:rPr>
              <a:t>dân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tywys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tywysogion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megis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â'th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Ysbryd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Glân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pâr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cenedl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annwyl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rodio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ofn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oes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oes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gyda'i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ffydd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ngair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cymod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gyda'i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hymffrost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groes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3968" y="6433591"/>
            <a:ext cx="47160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EIFION WYN, 1867-1926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93094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1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957</TotalTime>
  <Words>30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287</cp:revision>
  <dcterms:modified xsi:type="dcterms:W3CDTF">2015-03-11T10:40:34Z</dcterms:modified>
</cp:coreProperties>
</file>