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62" r:id="rId2"/>
    <p:sldId id="563" r:id="rId3"/>
    <p:sldId id="564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54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1560" y="692696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Mae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nghalon</a:t>
            </a:r>
            <a:r>
              <a:rPr lang="en-US" sz="4000" dirty="0" smtClean="0">
                <a:latin typeface="+mj-lt"/>
              </a:rPr>
              <a:t> am </a:t>
            </a:r>
            <a:r>
              <a:rPr lang="en-US" sz="4000" dirty="0" err="1" smtClean="0">
                <a:latin typeface="+mj-lt"/>
              </a:rPr>
              <a:t>ehedeg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unwaith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eto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fyny</a:t>
            </a:r>
            <a:r>
              <a:rPr lang="en-US" sz="4000" dirty="0" smtClean="0">
                <a:latin typeface="+mj-lt"/>
              </a:rPr>
              <a:t> fry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gael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profi'r</a:t>
            </a:r>
            <a:r>
              <a:rPr lang="en-US" sz="4000" dirty="0" smtClean="0">
                <a:latin typeface="+mj-lt"/>
              </a:rPr>
              <a:t> hen </a:t>
            </a:r>
            <a:r>
              <a:rPr lang="en-US" sz="4000" dirty="0" err="1" smtClean="0">
                <a:latin typeface="+mj-lt"/>
              </a:rPr>
              <a:t>gymdeithas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gynt</a:t>
            </a:r>
            <a:r>
              <a:rPr lang="en-US" sz="4000" dirty="0" smtClean="0">
                <a:latin typeface="+mj-lt"/>
              </a:rPr>
              <a:t> fu </a:t>
            </a:r>
            <a:r>
              <a:rPr lang="en-US" sz="4000" dirty="0" err="1" smtClean="0">
                <a:latin typeface="+mj-lt"/>
              </a:rPr>
              <a:t>rhyngof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thydi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mi a </a:t>
            </a:r>
            <a:r>
              <a:rPr lang="en-US" sz="4000" dirty="0" err="1" smtClean="0">
                <a:latin typeface="+mj-lt"/>
              </a:rPr>
              <a:t>grwydrais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anial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garw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heb</a:t>
            </a:r>
            <a:r>
              <a:rPr lang="en-US" sz="4000" dirty="0" smtClean="0">
                <a:latin typeface="+mj-lt"/>
              </a:rPr>
              <a:t> un </a:t>
            </a:r>
            <a:r>
              <a:rPr lang="en-US" sz="4000" dirty="0" err="1" smtClean="0">
                <a:latin typeface="+mj-lt"/>
              </a:rPr>
              <a:t>gradd</a:t>
            </a:r>
            <a:r>
              <a:rPr lang="en-US" sz="4000" dirty="0" smtClean="0">
                <a:latin typeface="+mj-lt"/>
              </a:rPr>
              <a:t> o </a:t>
            </a:r>
            <a:r>
              <a:rPr lang="en-US" sz="4000" dirty="0" err="1" smtClean="0">
                <a:latin typeface="+mj-lt"/>
              </a:rPr>
              <a:t>olau'r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dydd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un </a:t>
            </a:r>
            <a:r>
              <a:rPr lang="en-US" sz="4000" dirty="0" err="1" smtClean="0">
                <a:latin typeface="+mj-lt"/>
              </a:rPr>
              <a:t>wreichionen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fach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o'th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gariad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wna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rhwymau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oll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rhydd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196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9394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3568" y="620688"/>
            <a:ext cx="77048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Pe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bai'r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holl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gystuddiau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mwya'n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gwasgu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enaid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gwan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gelynion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oll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rhwystro'r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nefol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dân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godi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lan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pan </a:t>
            </a:r>
            <a:r>
              <a:rPr lang="en-US" sz="4000" dirty="0" err="1" smtClean="0">
                <a:latin typeface="+mj-lt"/>
              </a:rPr>
              <a:t>ddechreuo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oes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derfyn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cadarn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natur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cariad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sydd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distaw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fynd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â'm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henaid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ohono'i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hun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fynwes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268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1560" y="476672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Mae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nghalon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'</a:t>
            </a:r>
            <a:r>
              <a:rPr lang="en-US" sz="4000" dirty="0" err="1" smtClean="0">
                <a:latin typeface="+mj-lt"/>
              </a:rPr>
              <a:t>sgrifennu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ac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adrodd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wrthi'i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hun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enw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hyfryd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rhinweddol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gwisgo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natur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dyn</a:t>
            </a:r>
            <a:r>
              <a:rPr lang="en-US" sz="4000" dirty="0" smtClean="0">
                <a:latin typeface="+mj-lt"/>
              </a:rPr>
              <a:t>: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iachawdwriaeth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iachawdwriaeth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iachawdwriaeth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werthfawr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iawn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ydyw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enw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Ngwaredwr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gennyf</a:t>
            </a:r>
            <a:r>
              <a:rPr lang="en-US" sz="4000" dirty="0" smtClean="0">
                <a:latin typeface="+mj-lt"/>
              </a:rPr>
              <a:t> fore a </a:t>
            </a:r>
            <a:r>
              <a:rPr lang="en-US" sz="4000" dirty="0" err="1" smtClean="0">
                <a:latin typeface="+mj-lt"/>
              </a:rPr>
              <a:t>phrynhawn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355976" y="6433591"/>
            <a:ext cx="47160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WILLIAM WILLIAMS, 1717-91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93094" y="580526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04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955</TotalTime>
  <Words>25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284</cp:revision>
  <dcterms:modified xsi:type="dcterms:W3CDTF">2015-02-21T21:31:39Z</dcterms:modified>
</cp:coreProperties>
</file>