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55" r:id="rId2"/>
    <p:sldId id="556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64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7504" y="716498"/>
            <a:ext cx="91450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Mae'r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anfeidrol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mewn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trugaredd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cariad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wrth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gofio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imi'n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ddychryn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imi'n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ddolur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imi'n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friw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ond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mhabell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cyfarfod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y </a:t>
            </a: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llawn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hedd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cymodlon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eistedd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heb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ond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heddwch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wedd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192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8601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5536" y="579452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Cael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Dad, a Thad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noddfa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noddfa'n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graig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graig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dŵr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mwy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gallaf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ddymuno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gyda</a:t>
            </a:r>
            <a:r>
              <a:rPr lang="en-US" sz="4000" dirty="0" smtClean="0">
                <a:latin typeface="+mj-lt"/>
              </a:rPr>
              <a:t> mi </a:t>
            </a:r>
            <a:r>
              <a:rPr lang="en-US" sz="4000" dirty="0" err="1" smtClean="0">
                <a:latin typeface="+mj-lt"/>
              </a:rPr>
              <a:t>mewn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tân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dŵr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ohono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nigonedd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drwy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fyddinoedd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af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hebddo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eiddil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gwan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dinerth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colli'r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wir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wnaf</a:t>
            </a:r>
            <a:r>
              <a:rPr lang="en-US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55976" y="6433591"/>
            <a:ext cx="47160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ANN GRIFFITHS, 1776-1805</a:t>
            </a:r>
            <a:endParaRPr lang="en-GB" sz="1400" dirty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93094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94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940</TotalTime>
  <Words>25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276</cp:revision>
  <dcterms:modified xsi:type="dcterms:W3CDTF">2015-01-30T11:33:17Z</dcterms:modified>
</cp:coreProperties>
</file>