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52" r:id="rId2"/>
    <p:sldId id="553" r:id="rId3"/>
    <p:sldId id="55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9" d="100"/>
          <a:sy n="109" d="100"/>
        </p:scale>
        <p:origin x="-7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76470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Pechadur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wyf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curo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ddôr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erioed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ddiddiwedd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stôr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faddau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beiau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rifedi'r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tywod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mân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hen </a:t>
            </a: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lawn </a:t>
            </a:r>
            <a:r>
              <a:rPr lang="en-US" sz="4000" dirty="0" err="1" smtClean="0">
                <a:latin typeface="+mj-lt"/>
              </a:rPr>
              <a:t>cymaint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blaen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57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hen </a:t>
            </a:r>
            <a:r>
              <a:rPr lang="en-US" sz="4000" dirty="0" err="1" smtClean="0">
                <a:latin typeface="+mj-lt"/>
              </a:rPr>
              <a:t>addewid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rasol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gadwodd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rif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gwlith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ddynion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colli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amdani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mynych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glwyfo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bechod</a:t>
            </a:r>
            <a:r>
              <a:rPr lang="en-US" sz="4000" dirty="0" smtClean="0">
                <a:latin typeface="+mj-lt"/>
              </a:rPr>
              <a:t> is y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iacheir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clwyfau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mawrion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â </a:t>
            </a:r>
            <a:r>
              <a:rPr lang="en-US" sz="4000" dirty="0" err="1" smtClean="0">
                <a:latin typeface="+mj-lt"/>
              </a:rPr>
              <a:t>dail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bywiol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63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579452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Gwasgara'r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gymylau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d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Nhad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datguddia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beunydd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dywed</a:t>
            </a:r>
            <a:r>
              <a:rPr lang="en-US" sz="4000" dirty="0" smtClean="0">
                <a:latin typeface="+mj-lt"/>
              </a:rPr>
              <a:t> air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hunan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clwyfus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trist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maddau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meiau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haeddiant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Grist.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MORGAN RHYS, 1716-79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276</cp:revision>
  <dcterms:modified xsi:type="dcterms:W3CDTF">2015-03-11T10:23:04Z</dcterms:modified>
</cp:coreProperties>
</file>