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50" r:id="rId2"/>
    <p:sldId id="55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9" d="100"/>
          <a:sy n="109" d="100"/>
        </p:scale>
        <p:origin x="-7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764704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erioed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led,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ddyfnder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fôr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diwaelod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uchder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annherfynol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Hosanna, </a:t>
            </a:r>
            <a:r>
              <a:rPr lang="en-US" sz="4000" dirty="0" err="1" smtClean="0">
                <a:latin typeface="+mj-lt"/>
              </a:rPr>
              <a:t>Haleliwia</a:t>
            </a:r>
            <a:r>
              <a:rPr lang="en-US" sz="4000" dirty="0" smtClean="0">
                <a:latin typeface="+mj-lt"/>
              </a:rPr>
              <a:t>!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weithian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190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78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579452"/>
            <a:ext cx="7272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rhyfeddol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wawriodd</a:t>
            </a:r>
            <a:r>
              <a:rPr lang="en-US" sz="4000" dirty="0" smtClean="0">
                <a:latin typeface="+mj-lt"/>
              </a:rPr>
              <a:t> bore </a:t>
            </a:r>
            <a:r>
              <a:rPr lang="en-US" sz="4000" dirty="0" err="1" smtClean="0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carcharorion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allan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gadwyni'n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gododd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heulwen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olau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lewyrch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Hosanna, </a:t>
            </a:r>
            <a:r>
              <a:rPr lang="en-US" sz="4000" smtClean="0">
                <a:latin typeface="+mj-lt"/>
              </a:rPr>
              <a:t>Haleliwia</a:t>
            </a:r>
            <a:r>
              <a:rPr lang="en-US" sz="4000" dirty="0" smtClean="0">
                <a:latin typeface="+mj-lt"/>
              </a:rPr>
              <a:t>!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weithian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6433591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DAFYDD WILLIAM, 1721?-94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60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274</cp:revision>
  <dcterms:modified xsi:type="dcterms:W3CDTF">2015-03-11T10:16:17Z</dcterms:modified>
</cp:coreProperties>
</file>