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429" r:id="rId2"/>
    <p:sldId id="431" r:id="rId3"/>
    <p:sldId id="430" r:id="rId4"/>
    <p:sldId id="43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192" y="78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6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9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238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1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0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7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30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3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5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5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1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1624D6-B3CB-4C68-AD53-39CE50939C4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6D6BF599-A0AE-4EEB-B1A2-1D7FA72A8F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7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8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559496" y="1280949"/>
            <a:ext cx="1058517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rhoddwn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fawl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Harglwydd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ffynnon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tragwyddol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gariad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drugareddau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mawrion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dyddiau'r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28" y="72219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19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848528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631504" y="349488"/>
            <a:ext cx="1008112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rhyfeddol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derfynau'r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ddaear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faith;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draethu'n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anfeidrol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annherfynol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3035BE-26A9-43E3-812E-BAF6D2AFA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8528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07907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847528" y="1011500"/>
            <a:ext cx="99371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heddwch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gad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fwynhau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heddwch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etholedig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y'u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rhoddi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hwy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iachawdwriaeth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613E6C-0CDE-4F76-B9BF-8DE3C41D9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8528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631504" y="548680"/>
            <a:ext cx="10225136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000" dirty="0">
              <a:latin typeface="+mj-lt"/>
            </a:endParaRP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Gad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dreulio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f’einioes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gyda'th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diwedd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gad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felys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uwch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023992" y="6525345"/>
            <a:ext cx="576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+mj-lt"/>
              </a:rPr>
              <a:t>1, 2 CASGLIAD TATE a BRADY 3, 4 ANAD. </a:t>
            </a:r>
            <a:r>
              <a:rPr lang="en-US" sz="1600" dirty="0" err="1">
                <a:solidFill>
                  <a:schemeClr val="bg1"/>
                </a:solidFill>
                <a:latin typeface="+mj-lt"/>
              </a:rPr>
              <a:t>cyf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. ANAD.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287688" y="5229200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2290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1191</TotalTime>
  <Words>48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298</cp:revision>
  <dcterms:modified xsi:type="dcterms:W3CDTF">2019-10-10T12:34:53Z</dcterms:modified>
</cp:coreProperties>
</file>