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29" r:id="rId2"/>
    <p:sldId id="43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78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658466" y="349488"/>
            <a:ext cx="859405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rhoddwn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fawl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Harglwydd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ffynnon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tragwyddol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gariad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drugareddau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mawrion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 </a:t>
            </a:r>
            <a:r>
              <a:rPr lang="en-US" sz="4000" dirty="0" err="1" smtClean="0">
                <a:latin typeface="+mj-lt"/>
              </a:rPr>
              <a:t>bery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dyddiau'r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mor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rhyfeddol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waith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dros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derfynau'r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ddaear</a:t>
            </a:r>
            <a:r>
              <a:rPr lang="en-US" sz="4000" dirty="0" smtClean="0">
                <a:latin typeface="+mj-lt"/>
              </a:rPr>
              <a:t> faith;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pwy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byth</a:t>
            </a:r>
            <a:r>
              <a:rPr lang="en-US" sz="4000" dirty="0" smtClean="0">
                <a:latin typeface="+mj-lt"/>
              </a:rPr>
              <a:t> all </a:t>
            </a:r>
            <a:r>
              <a:rPr lang="en-US" sz="4000" dirty="0" err="1" smtClean="0">
                <a:latin typeface="+mj-lt"/>
              </a:rPr>
              <a:t>draethu'n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llawn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glod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anfeidrol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annherfynol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Fod</a:t>
            </a:r>
            <a:r>
              <a:rPr lang="en-US" sz="4000" dirty="0" smtClean="0">
                <a:latin typeface="+mj-lt"/>
              </a:rPr>
              <a:t>?</a:t>
            </a:r>
          </a:p>
          <a:p>
            <a:endParaRPr lang="en-US" sz="4000" dirty="0" smtClean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84368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755576" y="188640"/>
            <a:ext cx="85689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heddwch</a:t>
            </a:r>
            <a:r>
              <a:rPr lang="en-US" sz="4000" dirty="0" smtClean="0">
                <a:latin typeface="+mj-lt"/>
              </a:rPr>
              <a:t> gad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mi </a:t>
            </a:r>
            <a:r>
              <a:rPr lang="en-US" sz="4000" dirty="0" err="1" smtClean="0">
                <a:latin typeface="+mj-lt"/>
              </a:rPr>
              <a:t>fwynhau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heddwch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etholedig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rai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 </a:t>
            </a:r>
            <a:r>
              <a:rPr lang="en-US" sz="4000" dirty="0" err="1" smtClean="0">
                <a:latin typeface="+mj-lt"/>
              </a:rPr>
              <a:t>phan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y'u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rhoddi</a:t>
            </a:r>
            <a:r>
              <a:rPr lang="en-US" sz="4000" dirty="0" smtClean="0">
                <a:latin typeface="+mj-lt"/>
              </a:rPr>
              <a:t> hwy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rhydd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iachawdwriaeth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innau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fydd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Gad </a:t>
            </a:r>
            <a:r>
              <a:rPr lang="en-US" sz="4000" dirty="0" err="1" smtClean="0">
                <a:latin typeface="+mj-lt"/>
              </a:rPr>
              <a:t>imi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dreulio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f’einioes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wiw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mewn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undeb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gyda'th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blant</a:t>
            </a:r>
            <a:r>
              <a:rPr lang="en-US" sz="4000" dirty="0" smtClean="0">
                <a:latin typeface="+mj-lt"/>
              </a:rPr>
              <a:t>, O </a:t>
            </a: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ac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diwedd</a:t>
            </a:r>
            <a:r>
              <a:rPr lang="en-US" sz="4000" dirty="0" smtClean="0">
                <a:latin typeface="+mj-lt"/>
              </a:rPr>
              <a:t> gad </a:t>
            </a:r>
            <a:r>
              <a:rPr lang="en-US" sz="4000" dirty="0" err="1" smtClean="0">
                <a:latin typeface="+mj-lt"/>
              </a:rPr>
              <a:t>im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ddod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i'th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felys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foli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uwch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rhod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5856" y="6525344"/>
            <a:ext cx="57606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1, 2 CASGLIAD TATE a BRADY 3, 4 ANAD. </a:t>
            </a:r>
            <a:r>
              <a:rPr lang="en-US" sz="1400" dirty="0" err="1" smtClean="0">
                <a:latin typeface="+mj-lt"/>
              </a:rPr>
              <a:t>cyf</a:t>
            </a:r>
            <a:r>
              <a:rPr lang="en-US" sz="1400" dirty="0" smtClean="0">
                <a:latin typeface="+mj-lt"/>
              </a:rPr>
              <a:t>. ANAD.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35696" y="5947693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1189</TotalTime>
  <Words>35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297</cp:revision>
  <dcterms:modified xsi:type="dcterms:W3CDTF">2015-03-10T13:35:57Z</dcterms:modified>
</cp:coreProperties>
</file>