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48" r:id="rId2"/>
    <p:sldId id="54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692696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am </a:t>
            </a:r>
            <a:r>
              <a:rPr lang="en-US" sz="4000" dirty="0" err="1" smtClean="0">
                <a:latin typeface="+mj-lt"/>
              </a:rPr>
              <a:t>gael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edrych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angylion</a:t>
            </a:r>
            <a:r>
              <a:rPr lang="en-US" sz="4000" dirty="0" smtClean="0">
                <a:latin typeface="+mj-lt"/>
              </a:rPr>
              <a:t> fry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drefn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dirgelwch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natur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un person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anwahanol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purdeb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gymysgu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perffeithrwydd</a:t>
            </a:r>
            <a:r>
              <a:rPr lang="en-US" sz="4000" dirty="0" smtClean="0">
                <a:latin typeface="+mj-lt"/>
              </a:rPr>
              <a:t> hwy.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189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7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579452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gwêl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addasrwydd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person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mentra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bwrw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bwn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gydymdeimlo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wendidau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orsedd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ddiafol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cnawd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ANN GRIFFITHS, 1776-1805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4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273</cp:revision>
  <dcterms:modified xsi:type="dcterms:W3CDTF">2015-03-11T10:09:43Z</dcterms:modified>
</cp:coreProperties>
</file>