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41" r:id="rId2"/>
    <p:sldId id="542" r:id="rId3"/>
    <p:sldId id="54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79547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weld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newydd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bresenoldeb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weision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bob man: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tyrd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rho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fendith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184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2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79547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Ymddisgleiria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canol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gwêl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bobol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nghyd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hiraethu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addfwyn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gael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gweld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ŵyneb-pryd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golau</a:t>
            </a:r>
            <a:r>
              <a:rPr lang="en-US" sz="4000" dirty="0" smtClean="0">
                <a:latin typeface="+mj-lt"/>
              </a:rPr>
              <a:t> cry' </a:t>
            </a: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fry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chwalo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gwmwl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du.</a:t>
            </a:r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306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65146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Deued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awelon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effaith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llifed</a:t>
            </a:r>
            <a:r>
              <a:rPr lang="en-US" sz="4000" dirty="0" smtClean="0">
                <a:latin typeface="+mj-lt"/>
              </a:rPr>
              <a:t> atom </a:t>
            </a:r>
            <a:r>
              <a:rPr lang="en-US" sz="4000" dirty="0" err="1" smtClean="0">
                <a:latin typeface="+mj-lt"/>
              </a:rPr>
              <a:t>afon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dardd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orsedd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trugarha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sychedig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dyfrha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JOHN THOMAS, 1730-1804?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26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261</cp:revision>
  <dcterms:modified xsi:type="dcterms:W3CDTF">2015-01-30T11:02:11Z</dcterms:modified>
</cp:coreProperties>
</file>