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39" r:id="rId2"/>
    <p:sldId id="54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939492"/>
            <a:ext cx="76746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mhen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dduodd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nos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haul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lleuad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nac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seren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dlos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llym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gyfiawnder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fry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saethu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mellt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cwmwl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du.</a:t>
            </a:r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183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92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65146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nghnawd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gwellt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hesgyrn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clai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mi </a:t>
            </a:r>
            <a:r>
              <a:rPr lang="en-US" sz="4000" dirty="0" err="1" smtClean="0">
                <a:latin typeface="+mj-lt"/>
              </a:rPr>
              <a:t>ganaf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mellt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maddeuodd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Craig yr </a:t>
            </a:r>
            <a:r>
              <a:rPr lang="en-US" sz="4000" dirty="0" err="1" smtClean="0">
                <a:latin typeface="+mj-lt"/>
              </a:rPr>
              <a:t>oesoedd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nhraed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mellt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diffodd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gwaed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EHEDYDD IÂL, 1815-99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260</cp:revision>
  <dcterms:modified xsi:type="dcterms:W3CDTF">2015-03-11T09:56:42Z</dcterms:modified>
</cp:coreProperties>
</file>