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34" r:id="rId2"/>
    <p:sldId id="536" r:id="rId3"/>
    <p:sldId id="53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083508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weision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ddoe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cyhoeddaist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daear</a:t>
            </a:r>
            <a:r>
              <a:rPr lang="en-US" sz="4000" dirty="0">
                <a:latin typeface="+mj-lt"/>
              </a:rPr>
              <a:t> air y ne',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cerydd</a:t>
            </a:r>
            <a:r>
              <a:rPr lang="en-US" sz="4000" dirty="0">
                <a:latin typeface="+mj-lt"/>
              </a:rPr>
              <a:t> barn, </a:t>
            </a:r>
            <a:r>
              <a:rPr lang="en-US" sz="4000" dirty="0" err="1">
                <a:latin typeface="+mj-lt"/>
              </a:rPr>
              <a:t>rhyddhad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trugaredd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cytseinio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un </a:t>
            </a:r>
            <a:r>
              <a:rPr lang="en-US" sz="4000" dirty="0" err="1">
                <a:latin typeface="+mj-lt"/>
              </a:rPr>
              <a:t>lle</a:t>
            </a:r>
            <a:r>
              <a:rPr lang="en-US" sz="4000" dirty="0">
                <a:latin typeface="+mj-lt"/>
              </a:rPr>
              <a:t>: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croes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Calfaria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fu'r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uchafbwynt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erioed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181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672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0384" y="939492"/>
            <a:ext cx="79780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danfon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dystion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gyda'u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calon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waith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i </a:t>
            </a:r>
            <a:r>
              <a:rPr lang="en-US" sz="4000" dirty="0" err="1">
                <a:latin typeface="+mj-lt"/>
              </a:rPr>
              <a:t>gyhoeddi'r</a:t>
            </a:r>
            <a:r>
              <a:rPr lang="en-US" sz="4000" dirty="0">
                <a:latin typeface="+mj-lt"/>
              </a:rPr>
              <a:t> hen </a:t>
            </a:r>
            <a:r>
              <a:rPr lang="en-US" sz="4000" dirty="0" err="1">
                <a:latin typeface="+mj-lt"/>
              </a:rPr>
              <a:t>wirionedd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eto'n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newydd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hiaith</a:t>
            </a:r>
            <a:r>
              <a:rPr lang="en-US" sz="4000" dirty="0">
                <a:latin typeface="+mj-lt"/>
              </a:rPr>
              <a:t>;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er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newid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'r un o </a:t>
            </a:r>
            <a:r>
              <a:rPr lang="en-US" sz="4000" dirty="0" err="1">
                <a:latin typeface="+mj-lt"/>
              </a:rPr>
              <a:t>hyd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>
                <a:latin typeface="+mj-lt"/>
              </a:rPr>
              <a:t> sail </a:t>
            </a:r>
            <a:r>
              <a:rPr lang="en-US" sz="4000" dirty="0" err="1">
                <a:latin typeface="+mj-lt"/>
              </a:rPr>
              <a:t>ein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754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30411" y="795476"/>
            <a:ext cx="78060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Arwain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bob </a:t>
            </a:r>
            <a:r>
              <a:rPr lang="en-US" sz="4000" dirty="0" err="1">
                <a:latin typeface="+mj-lt"/>
              </a:rPr>
              <a:t>yfory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ôl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hanes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byd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nes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dychwelo'r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tragwyddol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i </a:t>
            </a:r>
            <a:r>
              <a:rPr lang="en-US" sz="4000" dirty="0" err="1">
                <a:latin typeface="+mj-lt"/>
              </a:rPr>
              <a:t>alw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teulu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ynghyd</a:t>
            </a:r>
            <a:r>
              <a:rPr lang="en-US" sz="4000" dirty="0">
                <a:latin typeface="+mj-lt"/>
              </a:rPr>
              <a:t>: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	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heddiw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ddoe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yfory'r</a:t>
            </a:r>
            <a:r>
              <a:rPr lang="en-US" sz="4000" dirty="0">
                <a:latin typeface="+mj-lt"/>
              </a:rPr>
              <a:t> un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5896" y="6433591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SIÔN ALED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94507" y="515719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0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864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257</cp:revision>
  <dcterms:modified xsi:type="dcterms:W3CDTF">2015-03-20T14:54:21Z</dcterms:modified>
</cp:coreProperties>
</file>