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359" r:id="rId2"/>
    <p:sldId id="361" r:id="rId3"/>
    <p:sldId id="360" r:id="rId4"/>
    <p:sldId id="3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346F81-CE57-4E5B-B5ED-9362129E202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38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346F81-CE57-4E5B-B5ED-9362129E202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9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346F81-CE57-4E5B-B5ED-9362129E20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4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346F81-CE57-4E5B-B5ED-9362129E20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5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2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01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2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8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9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96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9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5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8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01E6ACB1-2A29-4856-9F46-76F333FCEC1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237312"/>
            <a:ext cx="1349624" cy="57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8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47528" y="1052736"/>
            <a:ext cx="986509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Gwaith hyfryd iawn a melys yw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moliannu d'enw di, O Dduw;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sôn am dy gariad fore glas,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 nos am wirioneddau gras.</a:t>
            </a:r>
          </a:p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0776520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" y="4636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18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75520" y="404664"/>
            <a:ext cx="101531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Melys yw dydd y Saboth llon,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flined gofal byd fy mron,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boed fy nghalon i mewn hwyl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 telyn Dafydd ar yr ŵyl.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09EA6CB-CD05-48C6-B6D3-835931CF4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20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4428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87487" y="908720"/>
            <a:ext cx="1094521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Nuw fy nghalon lawenha,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bendithio'i waith a'i air a wna;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 hardd yw gwaith dy ras, O Dduw,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 gyngor di, mor </a:t>
            </a:r>
            <a:r>
              <a:rPr lang="cy-GB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ddwfwn</a:t>
            </a: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yw.</a:t>
            </a:r>
          </a:p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6AB836FB-3E8E-45CD-919A-2B96303BA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20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87498" y="908720"/>
            <a:ext cx="1015312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gwir lawenydd ger dy fron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ffrydiau pur i lonni 'mron;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mi gaf lawn ogoniant fry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buro gras fy nghalon i.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87688" y="5445224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60096" y="6505600"/>
            <a:ext cx="518457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ISAAC WATTS, 1674-1748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DAFYDD JONES, 1711-77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9656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46</Words>
  <Application>Microsoft Office PowerPoint</Application>
  <PresentationFormat>Widescreen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87</cp:revision>
  <dcterms:modified xsi:type="dcterms:W3CDTF">2019-10-10T12:32:12Z</dcterms:modified>
</cp:coreProperties>
</file>