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359" r:id="rId2"/>
    <p:sldId id="360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105" d="100"/>
          <a:sy n="105" d="100"/>
        </p:scale>
        <p:origin x="1878" y="102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706"/>
            <a:ext cx="2971800" cy="45683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3346F81-CE57-4E5B-B5ED-9362129E202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38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706"/>
            <a:ext cx="2971800" cy="45683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3346F81-CE57-4E5B-B5ED-9362129E202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545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237312"/>
            <a:ext cx="1012218" cy="57597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972047" y="460985"/>
            <a:ext cx="7704409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Gwaith hyfryd iawn a melys yw 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moliannu d'enw di, O Dduw; 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sôn am dy gariad fore glas,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 nos am wirioneddau gras.</a:t>
            </a:r>
            <a:endParaRPr lang="cy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Melys yw dydd y Saboth llon, 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 flined gofal byd fy mron, 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ond boed fy nghalon i mewn hwyl 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 telyn Dafydd ar yr ŵyl.</a:t>
            </a:r>
            <a:endParaRPr lang="cy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800100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18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539999" y="244961"/>
            <a:ext cx="9072561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 Nuw fy nghalon lawenha, 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bendithio'i waith a'i air a wna; 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mor hardd yw gwaith dy ras, O Dduw, 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a'th gyngor di, mor </a:t>
            </a:r>
            <a:r>
              <a:rPr 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ddwfwn</a:t>
            </a: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yw.</a:t>
            </a:r>
            <a:endParaRPr lang="cy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 gwir lawenydd ger dy fron 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 ffrydiau pur i lonni 'mron; 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ond mi gaf lawn ogoniant fry 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pan buro gras fy nghalon i.</a:t>
            </a:r>
            <a:endParaRPr lang="cy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835696" y="5949280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851920" y="6505599"/>
            <a:ext cx="5184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ISAAC WATTS, 1674-1748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cyf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DAFYDD JONES, 1711-77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29</Words>
  <Application>Microsoft Office PowerPoint</Application>
  <PresentationFormat>On-screen Show (4:3)</PresentationFormat>
  <Paragraphs>11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Lucida Sans Unicode</vt:lpstr>
      <vt:lpstr>Times New Roman</vt:lpstr>
      <vt:lpstr>Webdings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86</cp:revision>
  <dcterms:modified xsi:type="dcterms:W3CDTF">2015-03-10T10:38:54Z</dcterms:modified>
</cp:coreProperties>
</file>