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32" r:id="rId2"/>
    <p:sldId id="53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1124744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>, hen ac </a:t>
            </a:r>
            <a:r>
              <a:rPr lang="en-US" sz="4000" dirty="0" err="1" smtClean="0">
                <a:latin typeface="+mj-lt"/>
              </a:rPr>
              <a:t>ieuainc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at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bryd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rhyfedd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amynedd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ddisgwyliodd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wrthym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cyd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brynhawn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hwyrhau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trugaredd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gau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179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04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93949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>, hen </a:t>
            </a:r>
            <a:r>
              <a:rPr lang="en-US" sz="4000" dirty="0" err="1" smtClean="0">
                <a:latin typeface="+mj-lt"/>
              </a:rPr>
              <a:t>wrthgilwyr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trist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at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Grist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ôl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freichiau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led,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fe'ch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derbyn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gôl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hael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drugaredd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droseddwyr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gwael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7904" y="6309320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MORGAN RHYS, 1716-79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79712" y="515560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3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22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252</cp:revision>
  <dcterms:modified xsi:type="dcterms:W3CDTF">2015-03-11T09:40:46Z</dcterms:modified>
</cp:coreProperties>
</file>