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25" r:id="rId2"/>
    <p:sldId id="526" r:id="rId3"/>
    <p:sldId id="52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4" y="860514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flaen</a:t>
            </a:r>
            <a:r>
              <a:rPr lang="en-US" sz="4000" dirty="0" smtClean="0">
                <a:latin typeface="+mj-lt"/>
              </a:rPr>
              <a:t>, 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 '</a:t>
            </a:r>
            <a:r>
              <a:rPr lang="en-US" sz="4000" dirty="0" err="1" smtClean="0">
                <a:latin typeface="+mj-lt"/>
              </a:rPr>
              <a:t>rwy'n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dyfod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sefyll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hir</a:t>
            </a:r>
            <a:r>
              <a:rPr lang="en-US" sz="4000" dirty="0" smtClean="0">
                <a:latin typeface="+mj-lt"/>
              </a:rPr>
              <a:t>-bell;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pechadur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feddaf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gwell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trugaredd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rwy'n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cheisio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cheisio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wnaf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trugaredd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dyro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'</a:t>
            </a:r>
            <a:r>
              <a:rPr lang="en-US" sz="4000" dirty="0" err="1" smtClean="0">
                <a:latin typeface="+mj-lt"/>
              </a:rPr>
              <a:t>rwy'n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marw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onis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175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42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72482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Pechadur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wyf</a:t>
            </a:r>
            <a:r>
              <a:rPr lang="en-US" sz="4000" dirty="0" smtClean="0">
                <a:latin typeface="+mj-lt"/>
              </a:rPr>
              <a:t>, mi </a:t>
            </a:r>
            <a:r>
              <a:rPr lang="en-US" sz="4000" dirty="0" err="1" smtClean="0">
                <a:latin typeface="+mj-lt"/>
              </a:rPr>
              <a:t>welaf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allaf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ddim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'</a:t>
            </a:r>
            <a:r>
              <a:rPr lang="en-US" sz="4000" dirty="0" err="1" smtClean="0">
                <a:latin typeface="+mj-lt"/>
              </a:rPr>
              <a:t>rwy'n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dlawd</a:t>
            </a:r>
            <a:r>
              <a:rPr lang="en-US" sz="4000" dirty="0" smtClean="0">
                <a:latin typeface="+mj-lt"/>
              </a:rPr>
              <a:t>, '</a:t>
            </a:r>
            <a:r>
              <a:rPr lang="en-US" sz="4000" dirty="0" err="1" smtClean="0">
                <a:latin typeface="+mj-lt"/>
              </a:rPr>
              <a:t>rwy'n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frwnt</a:t>
            </a:r>
            <a:r>
              <a:rPr lang="en-US" sz="4000" dirty="0" smtClean="0">
                <a:latin typeface="+mj-lt"/>
              </a:rPr>
              <a:t>, '</a:t>
            </a:r>
            <a:r>
              <a:rPr lang="en-US" sz="4000" dirty="0" err="1" smtClean="0">
                <a:latin typeface="+mj-lt"/>
              </a:rPr>
              <a:t>rwy'n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euog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bydd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drugarog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'</a:t>
            </a:r>
            <a:r>
              <a:rPr lang="en-US" sz="4000" dirty="0" err="1" smtClean="0">
                <a:latin typeface="+mj-lt"/>
              </a:rPr>
              <a:t>rwy'n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gennyf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mywyd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medd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gweiddi</a:t>
            </a:r>
            <a:r>
              <a:rPr lang="en-US" sz="4000" dirty="0" smtClean="0">
                <a:latin typeface="+mj-lt"/>
              </a:rPr>
              <a:t>, "</a:t>
            </a:r>
            <a:r>
              <a:rPr lang="en-US" sz="4000" dirty="0" err="1" smtClean="0">
                <a:latin typeface="+mj-lt"/>
              </a:rPr>
              <a:t>Pechais</a:t>
            </a:r>
            <a:r>
              <a:rPr lang="en-US" sz="4000" dirty="0" smtClean="0">
                <a:latin typeface="+mj-lt"/>
              </a:rPr>
              <a:t>!"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haeddu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27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428466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Mi </a:t>
            </a:r>
            <a:r>
              <a:rPr lang="en-US" sz="4000" dirty="0" err="1" smtClean="0">
                <a:latin typeface="+mj-lt"/>
              </a:rPr>
              <a:t>glywais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felly </a:t>
            </a:r>
            <a:r>
              <a:rPr lang="en-US" sz="4000" dirty="0" err="1" smtClean="0">
                <a:latin typeface="+mj-lt"/>
              </a:rPr>
              <a:t>nawr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derbyn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publicanod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phechaduriaid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derbyn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derbyn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hefyd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gyda</a:t>
            </a:r>
            <a:r>
              <a:rPr lang="en-US" sz="4000" dirty="0" smtClean="0">
                <a:latin typeface="+mj-lt"/>
              </a:rPr>
              <a:t> hwy,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maddau'r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anwiredd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gofio'r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camwedd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7904" y="6505599"/>
            <a:ext cx="5436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THOMAS WILLIAM, 1761-1844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73113" y="565966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1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243</cp:revision>
  <dcterms:modified xsi:type="dcterms:W3CDTF">2015-03-11T09:35:25Z</dcterms:modified>
</cp:coreProperties>
</file>