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18" r:id="rId2"/>
    <p:sldId id="5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64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476672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Os </a:t>
            </a:r>
            <a:r>
              <a:rPr lang="en-US" sz="4000" dirty="0" err="1" smtClean="0">
                <a:latin typeface="+mj-lt"/>
              </a:rPr>
              <a:t>gofyn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rhywun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atebwn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fe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fflamiodd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cariad</a:t>
            </a:r>
            <a:r>
              <a:rPr lang="en-US" sz="4000" dirty="0" smtClean="0">
                <a:latin typeface="+mj-lt"/>
              </a:rPr>
              <a:t> Tri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Un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rhyfedd</a:t>
            </a:r>
            <a:r>
              <a:rPr lang="en-US" sz="4000" dirty="0" smtClean="0">
                <a:latin typeface="+mj-lt"/>
              </a:rPr>
              <a:t> at </a:t>
            </a:r>
            <a:r>
              <a:rPr lang="en-US" sz="4000" dirty="0" err="1" smtClean="0">
                <a:latin typeface="+mj-lt"/>
              </a:rPr>
              <a:t>annheilwng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ddyn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Nid</a:t>
            </a:r>
            <a:r>
              <a:rPr lang="en-US" sz="4000" dirty="0" smtClean="0">
                <a:latin typeface="+mj-lt"/>
              </a:rPr>
              <a:t> dim </a:t>
            </a:r>
            <a:r>
              <a:rPr lang="en-US" sz="4000" dirty="0" err="1" smtClean="0">
                <a:latin typeface="+mj-lt"/>
              </a:rPr>
              <a:t>rhinweddau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ynom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na</a:t>
            </a:r>
            <a:r>
              <a:rPr lang="en-US" sz="4000" dirty="0" smtClean="0">
                <a:latin typeface="+mj-lt"/>
              </a:rPr>
              <a:t> dim a </a:t>
            </a:r>
            <a:r>
              <a:rPr lang="en-US" sz="4000" dirty="0" err="1" smtClean="0">
                <a:latin typeface="+mj-lt"/>
              </a:rPr>
              <a:t>wnaed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Galfar</a:t>
            </a:r>
            <a:r>
              <a:rPr lang="en-US" sz="4000" dirty="0" err="1" smtClean="0">
                <a:latin typeface="Calibri"/>
              </a:rPr>
              <a:t>î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fu'n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achos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garu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fe'i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carodd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fwyn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hun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171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291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5536" y="476672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Fe'n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carodd</a:t>
            </a:r>
            <a:r>
              <a:rPr lang="en-US" sz="4000" dirty="0" smtClean="0">
                <a:latin typeface="+mj-lt"/>
              </a:rPr>
              <a:t>, ac </a:t>
            </a:r>
            <a:r>
              <a:rPr lang="en-US" sz="4000" dirty="0" err="1" smtClean="0">
                <a:latin typeface="+mj-lt"/>
              </a:rPr>
              <a:t>fe'n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câr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hyd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ymhob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drallod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byd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rhai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garodd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 un </a:t>
            </a:r>
            <a:r>
              <a:rPr lang="en-US" sz="4000" dirty="0" err="1" smtClean="0">
                <a:latin typeface="+mj-lt"/>
              </a:rPr>
              <a:t>waith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fe'u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câr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dragwyddoldeb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maith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707904" y="6309320"/>
            <a:ext cx="5436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AZARIAH SHADRACH, 1774-1844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714500" y="378904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46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830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Eglwys Tabernacl</cp:lastModifiedBy>
  <cp:revision>232</cp:revision>
  <dcterms:modified xsi:type="dcterms:W3CDTF">2015-01-30T09:42:09Z</dcterms:modified>
</cp:coreProperties>
</file>