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16" r:id="rId2"/>
    <p:sldId id="51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1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7504" y="525692"/>
            <a:ext cx="9289032" cy="6143668"/>
          </a:xfrm>
        </p:spPr>
        <p:txBody>
          <a:bodyPr>
            <a:noAutofit/>
          </a:bodyPr>
          <a:lstStyle/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Clodforwch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bawb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Harglwydd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Doed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dynol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ganmol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afon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ddi-drai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A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gaiff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ddyfrhau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bobol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air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amod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parha’i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ffyddlondeb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braidd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o’u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poen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I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dragwyddoldeb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170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9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862354" y="165652"/>
            <a:ext cx="8318158" cy="6143668"/>
          </a:xfrm>
        </p:spPr>
        <p:txBody>
          <a:bodyPr>
            <a:noAutofit/>
          </a:bodyPr>
          <a:lstStyle/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newidia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O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anwyla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’;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cofia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Tywysog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Calfaria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ballo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ffafor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pawb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o’i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odiaeth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Dad,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Frawd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Ffrind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gyfyng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marwolaeth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6444044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WILLIAM WILLIAMS, 1717-1791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14500" y="602128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4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</TotalTime>
  <Words>22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Clodforwch bawb ein Harglwydd Dduw,       Doed dynol ryw i’w ganmol;     Ei hedd, fel afon fawr ddi-drai,       A gaiff ddyfrhau ei bobol.      Ei air a’i amod cadw wna;       Byth y parha’i ffyddlondeb,     Nes dwyn ei braidd o’u poen a’u pla,       I hyfryd dragwyddoldeb.</vt:lpstr>
      <vt:lpstr>Ef ni newidia, er gweld bai   O fewn i’w rai anwyla’; Byth cofia waed Tywysog nen,   A’i boen ar ben Calfaria.  Pan ballo ffafor pawb a’u hedd,   Duw, o’i drugaredd odiaeth, Yn Dad, yn Frawd, yn Ffrind a fydd   Ar gyfyng ddydd marwolaeth.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230</cp:revision>
  <dcterms:modified xsi:type="dcterms:W3CDTF">2015-02-21T19:55:19Z</dcterms:modified>
</cp:coreProperties>
</file>