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4"/>
  </p:notesMasterIdLst>
  <p:sldIdLst>
    <p:sldId id="333" r:id="rId2"/>
    <p:sldId id="334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4" d="100"/>
          <a:sy n="104" d="100"/>
        </p:scale>
        <p:origin x="192" y="10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157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97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742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045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238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809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18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684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072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701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8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ig-white-blue.png">
            <a:extLst>
              <a:ext uri="{FF2B5EF4-FFF2-40B4-BE49-F238E27FC236}">
                <a16:creationId xmlns:a16="http://schemas.microsoft.com/office/drawing/2014/main" id="{A35ECDD1-3519-4886-8B2A-7A9AB6DA24B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7328" y="6237312"/>
            <a:ext cx="1349624" cy="575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816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2"/>
          <p:cNvSpPr txBox="1">
            <a:spLocks noChangeArrowheads="1"/>
          </p:cNvSpPr>
          <p:nvPr/>
        </p:nvSpPr>
        <p:spPr bwMode="auto">
          <a:xfrm>
            <a:off x="10906125" y="580526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135560" y="863748"/>
            <a:ext cx="896566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Dyro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inni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arweiniad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yr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oedfa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Ysbryd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ddylanwad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sancteiddio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fron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nefoedd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dedwydd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wenau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9336" y="217417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17</a:t>
            </a: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991544" y="404664"/>
            <a:ext cx="986509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yng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ngwên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siriol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ŵyneb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ewyllysiwn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chael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oesoedd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tragwyddoldeb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fawrhau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gariad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drud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dyro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lawr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yma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nawr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ernes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gyfeillach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fawr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417094" y="5699518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287688" y="6474822"/>
            <a:ext cx="7272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MEIGANT, 1851-99</a:t>
            </a:r>
            <a:endParaRPr lang="en-GB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435</TotalTime>
  <Words>19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71</cp:revision>
  <dcterms:modified xsi:type="dcterms:W3CDTF">2019-10-10T12:29:17Z</dcterms:modified>
</cp:coreProperties>
</file>