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333" r:id="rId2"/>
    <p:sldId id="334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78" y="10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237312"/>
            <a:ext cx="1012218" cy="5759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18908" y="898842"/>
            <a:ext cx="810156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Dyro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inni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arweiniad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oedfa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Ysbryd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ddylanwad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sancteiddio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ger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fron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nefoedd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dedwydd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wenau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17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83412" y="692696"/>
            <a:ext cx="842509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yng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ngwên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siriol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ŵyneb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ewyllysiwn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chael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oesoedd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tragwyddoldeb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fawrhau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gariad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dyro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lawr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yma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nawr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ernes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o'r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gyfeillach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fawr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785938" y="5301208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63688" y="6474822"/>
            <a:ext cx="7272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pitchFamily="34" charset="0"/>
                <a:cs typeface="Arial" pitchFamily="34" charset="0"/>
              </a:rPr>
              <a:t>MEIGANT, 1851-99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19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70</cp:revision>
  <dcterms:modified xsi:type="dcterms:W3CDTF">2015-03-10T10:30:20Z</dcterms:modified>
</cp:coreProperties>
</file>