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14" r:id="rId2"/>
    <p:sldId id="515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15616" y="548680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Mae </a:t>
            </a:r>
            <a:r>
              <a:rPr lang="en-US" sz="4000" dirty="0" err="1" smtClean="0">
                <a:latin typeface="+mj-lt"/>
              </a:rPr>
              <a:t>addewidion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melys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wledd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gyflawn</a:t>
            </a:r>
            <a:r>
              <a:rPr lang="en-US" sz="4000" dirty="0" smtClean="0">
                <a:latin typeface="+mj-lt"/>
              </a:rPr>
              <a:t> ac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rhad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gyfamod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pur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hedd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tragwyddol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barhad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'</a:t>
            </a:r>
            <a:r>
              <a:rPr lang="en-US" sz="4000" dirty="0" err="1" smtClean="0">
                <a:latin typeface="+mj-lt"/>
              </a:rPr>
              <a:t>Rwyf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finnau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dymuno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dod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wledd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ddanteithiol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fras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ac felly mi </a:t>
            </a:r>
            <a:r>
              <a:rPr lang="en-US" sz="4000" dirty="0" err="1" smtClean="0">
                <a:latin typeface="+mj-lt"/>
              </a:rPr>
              <a:t>gaf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seinio</a:t>
            </a:r>
            <a:r>
              <a:rPr lang="en-US" sz="4000" dirty="0" smtClean="0">
                <a:latin typeface="+mj-lt"/>
              </a:rPr>
              <a:t> clod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am </a:t>
            </a:r>
            <a:r>
              <a:rPr lang="en-US" sz="4000" dirty="0" err="1" smtClean="0">
                <a:latin typeface="+mj-lt"/>
              </a:rPr>
              <a:t>ryfedd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rym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ras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169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894637" y="602361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59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1600" y="260648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rhwyma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byst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byrth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bwyf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edrych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wyrth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Nuw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Tydi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</a:t>
            </a:r>
            <a:r>
              <a:rPr lang="en-US" sz="4000" dirty="0" smtClean="0">
                <a:latin typeface="+mj-lt"/>
              </a:rPr>
              <a:t> '</a:t>
            </a:r>
            <a:r>
              <a:rPr lang="en-US" sz="4000" dirty="0" err="1" smtClean="0">
                <a:latin typeface="+mj-lt"/>
              </a:rPr>
              <a:t>nghymorth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parod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iawn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i'm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cynnal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nhaith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thi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</a:t>
            </a:r>
            <a:r>
              <a:rPr lang="en-US" sz="4000" dirty="0" smtClean="0">
                <a:latin typeface="+mj-lt"/>
              </a:rPr>
              <a:t> '</a:t>
            </a:r>
            <a:r>
              <a:rPr lang="en-US" sz="4000" dirty="0" err="1" smtClean="0">
                <a:latin typeface="+mj-lt"/>
              </a:rPr>
              <a:t>nhrysor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dragwyddoldeb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maith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707904" y="6309320"/>
            <a:ext cx="5436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THOMAS JONES, 1756-1820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714500" y="602128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94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</TotalTime>
  <Words>20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229</cp:revision>
  <dcterms:modified xsi:type="dcterms:W3CDTF">2015-03-11T09:16:45Z</dcterms:modified>
</cp:coreProperties>
</file>