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11" r:id="rId2"/>
    <p:sldId id="512" r:id="rId3"/>
    <p:sldId id="51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0442" y="548680"/>
            <a:ext cx="77819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Mae </a:t>
            </a:r>
            <a:r>
              <a:rPr lang="en-US" sz="4000" dirty="0" err="1" smtClean="0">
                <a:latin typeface="+mj-lt"/>
              </a:rPr>
              <a:t>gennyf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ddigon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nef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gyfer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f'eisiau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gyd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oddi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mae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tlawd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gwael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hael</a:t>
            </a:r>
            <a:r>
              <a:rPr lang="en-US" sz="4000" dirty="0" smtClean="0">
                <a:latin typeface="+mj-lt"/>
              </a:rPr>
              <a:t> o hyd.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O law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Nuw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ddaw'n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ddi-feth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mywyd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nerth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iechyd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synnwyr</a:t>
            </a:r>
            <a:r>
              <a:rPr lang="en-US" sz="4000" dirty="0" smtClean="0">
                <a:latin typeface="+mj-lt"/>
              </a:rPr>
              <a:t>, a </a:t>
            </a:r>
            <a:r>
              <a:rPr lang="en-US" sz="4000" dirty="0" err="1" smtClean="0">
                <a:latin typeface="+mj-lt"/>
              </a:rPr>
              <a:t>phob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peth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moddion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oll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a'u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gwerth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168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894637" y="602361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3409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9592" y="476672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O law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Nuw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daw</a:t>
            </a:r>
            <a:r>
              <a:rPr lang="en-US" sz="4000" dirty="0" smtClean="0">
                <a:latin typeface="+mj-lt"/>
              </a:rPr>
              <a:t>, mi </a:t>
            </a:r>
            <a:r>
              <a:rPr lang="en-US" sz="4000" dirty="0" err="1" smtClean="0">
                <a:latin typeface="+mj-lt"/>
              </a:rPr>
              <a:t>wn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bob </a:t>
            </a:r>
            <a:r>
              <a:rPr lang="en-US" sz="4000" dirty="0" err="1" smtClean="0">
                <a:latin typeface="+mj-lt"/>
              </a:rPr>
              <a:t>cymorth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heb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nacáu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holl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drugareddau'r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bywyd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hwn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gallu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mwynhau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Y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 a roes </a:t>
            </a:r>
            <a:r>
              <a:rPr lang="en-US" sz="4000" dirty="0" err="1" smtClean="0">
                <a:latin typeface="+mj-lt"/>
              </a:rPr>
              <a:t>im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nawdd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mewn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llawer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bwlch</a:t>
            </a:r>
            <a:r>
              <a:rPr lang="en-US" sz="4000" dirty="0" smtClean="0">
                <a:latin typeface="+mj-lt"/>
              </a:rPr>
              <a:t> a fu,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efe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ddeil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mhen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yr </a:t>
            </a:r>
            <a:r>
              <a:rPr lang="en-US" sz="4000" dirty="0" err="1" smtClean="0">
                <a:latin typeface="+mj-lt"/>
              </a:rPr>
              <a:t>Iorddonen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ddu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94637" y="602361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689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3608" y="546933"/>
            <a:ext cx="80648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Ymhob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cyfyngder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digon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eisiau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gwêl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efe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farw</a:t>
            </a:r>
            <a:r>
              <a:rPr lang="en-US" sz="4000" dirty="0" smtClean="0">
                <a:latin typeface="+mj-lt"/>
              </a:rPr>
              <a:t> ac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fyw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 </a:t>
            </a:r>
            <a:r>
              <a:rPr lang="en-US" sz="4000" dirty="0" err="1" smtClean="0">
                <a:latin typeface="+mj-lt"/>
              </a:rPr>
              <a:t>fynnaf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doed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ddêl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07904" y="6309320"/>
            <a:ext cx="5436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EBEN FARDD, 1802-63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714500" y="357301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32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824</TotalTime>
  <Words>32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228</cp:revision>
  <dcterms:modified xsi:type="dcterms:W3CDTF">2015-03-11T04:50:20Z</dcterms:modified>
</cp:coreProperties>
</file>