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97" r:id="rId2"/>
    <p:sldId id="498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608" y="611971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Dechreuwch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weision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y </a:t>
            </a:r>
            <a:r>
              <a:rPr lang="en-US" sz="4000" dirty="0" err="1" smtClean="0">
                <a:latin typeface="+mj-lt"/>
              </a:rPr>
              <a:t>gân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ddiddarfod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bêr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datgenwch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mawr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gwaith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 smtClean="0">
                <a:latin typeface="+mj-lt"/>
              </a:rPr>
              <a:t>gras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anhraethol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Nêr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Am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ffyddlondeb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mawr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dyrchefwch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nen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yr </a:t>
            </a:r>
            <a:r>
              <a:rPr lang="en-US" sz="4000" dirty="0" err="1" smtClean="0">
                <a:latin typeface="+mj-lt"/>
              </a:rPr>
              <a:t>hwn</a:t>
            </a:r>
            <a:r>
              <a:rPr lang="en-US" sz="4000" dirty="0" smtClean="0">
                <a:latin typeface="+mj-lt"/>
              </a:rPr>
              <a:t> a roes </a:t>
            </a:r>
            <a:r>
              <a:rPr lang="en-US" sz="4000" dirty="0" err="1" smtClean="0">
                <a:latin typeface="+mj-lt"/>
              </a:rPr>
              <a:t>addewid</a:t>
            </a:r>
            <a:r>
              <a:rPr lang="en-US" sz="4000" dirty="0" smtClean="0">
                <a:latin typeface="+mj-lt"/>
              </a:rPr>
              <a:t> lawn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dwg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ben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715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162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77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15616" y="404664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Mae </a:t>
            </a:r>
            <a:r>
              <a:rPr lang="en-US" sz="4000" dirty="0" err="1" smtClean="0">
                <a:latin typeface="+mj-lt"/>
              </a:rPr>
              <a:t>gair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ras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mor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gryf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â'r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gair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wnaeth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y </a:t>
            </a:r>
            <a:r>
              <a:rPr lang="en-US" sz="4000" dirty="0" err="1" smtClean="0">
                <a:latin typeface="+mj-lt"/>
              </a:rPr>
              <a:t>llais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treiglo'r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sêr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di-rif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roes yr </a:t>
            </a:r>
            <a:r>
              <a:rPr lang="en-US" sz="4000" dirty="0" err="1" smtClean="0">
                <a:latin typeface="+mj-lt"/>
              </a:rPr>
              <a:t>addewid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gref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yr </a:t>
            </a:r>
            <a:r>
              <a:rPr lang="en-US" sz="4000" dirty="0" err="1" smtClean="0">
                <a:latin typeface="+mj-lt"/>
              </a:rPr>
              <a:t>addewid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hon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anturia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f'enaid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drud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hi </a:t>
            </a:r>
            <a:r>
              <a:rPr lang="en-US" sz="4000" dirty="0" err="1" smtClean="0">
                <a:latin typeface="+mj-lt"/>
              </a:rPr>
              <a:t>ddwg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i'th</a:t>
            </a:r>
            <a:r>
              <a:rPr lang="en-US" sz="4000" dirty="0" smtClean="0">
                <a:latin typeface="+mj-lt"/>
              </a:rPr>
              <a:t> ran </a:t>
            </a:r>
            <a:r>
              <a:rPr lang="en-US" sz="4000" dirty="0" err="1" smtClean="0">
                <a:latin typeface="+mj-lt"/>
              </a:rPr>
              <a:t>drysorau'r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groes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mil </a:t>
            </a:r>
            <a:r>
              <a:rPr lang="en-US" sz="4000" dirty="0" err="1" smtClean="0">
                <a:latin typeface="+mj-lt"/>
              </a:rPr>
              <a:t>mwy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gwerth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byd</a:t>
            </a:r>
            <a:r>
              <a:rPr lang="en-US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07904" y="6505599"/>
            <a:ext cx="5436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ISAAC WATTS, 1674-1748 </a:t>
            </a:r>
            <a:r>
              <a:rPr lang="en-GB" sz="1400" dirty="0" err="1" smtClean="0">
                <a:latin typeface="+mj-lt"/>
              </a:rPr>
              <a:t>cyf</a:t>
            </a:r>
            <a:r>
              <a:rPr lang="en-GB" sz="1400" dirty="0" smtClean="0">
                <a:latin typeface="+mj-lt"/>
              </a:rPr>
              <a:t>. GOMER, 1773-1825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547664" y="6235724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75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808</TotalTime>
  <Words>25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216</cp:revision>
  <dcterms:modified xsi:type="dcterms:W3CDTF">2015-03-11T04:27:39Z</dcterms:modified>
</cp:coreProperties>
</file>