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429" r:id="rId2"/>
    <p:sldId id="431" r:id="rId3"/>
    <p:sldId id="43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0909" autoAdjust="0"/>
  </p:normalViewPr>
  <p:slideViewPr>
    <p:cSldViewPr>
      <p:cViewPr varScale="1">
        <p:scale>
          <a:sx n="104" d="100"/>
          <a:sy n="104" d="100"/>
        </p:scale>
        <p:origin x="192" y="78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04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766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057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39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09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468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628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792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54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281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657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F5A1E59-E12C-4D1F-9DC5-2F041D6B5EDA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 descr="gig-white-blue.png">
            <a:extLst>
              <a:ext uri="{FF2B5EF4-FFF2-40B4-BE49-F238E27FC236}">
                <a16:creationId xmlns:a16="http://schemas.microsoft.com/office/drawing/2014/main" id="{B0BE8E1C-E5C4-4729-AF44-E0E5257C809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47328" y="6198674"/>
            <a:ext cx="1440160" cy="614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32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78" r:id="rId12"/>
    <p:sldLayoutId id="214748368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559496" y="980728"/>
            <a:ext cx="1000911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Arglwydd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Dduw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Brenin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mawr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fendith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dyro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nawr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rho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inni'r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fraint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bryd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d'Ysbryd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i'th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addoli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'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nghyd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9336" y="16559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16</a:t>
            </a: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920536" y="5996226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919536" y="476672"/>
            <a:ext cx="9001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d'addewid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Iesu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cu,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lle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byddo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dau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bydd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mysg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bryd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'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nghyd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B512B2-307F-4101-8075-C00A17B12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0536" y="5996226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01746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631504" y="980728"/>
            <a:ext cx="970627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Rwyt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Dduw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ymhob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rhyw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fan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codi'r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gweiniaid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rho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ŵyneb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llon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bydd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mysg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yr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oedfa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hon.</a:t>
            </a:r>
          </a:p>
          <a:p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63952" y="6525347"/>
            <a:ext cx="57606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+mj-lt"/>
              </a:rPr>
              <a:t>JOHN THOMAS, 1730-1804?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359696" y="5301208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1183</TotalTime>
  <Words>35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294</cp:revision>
  <dcterms:modified xsi:type="dcterms:W3CDTF">2019-10-10T12:27:52Z</dcterms:modified>
</cp:coreProperties>
</file>