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98674"/>
            <a:ext cx="1080120" cy="61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986408" y="404664"/>
            <a:ext cx="79780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y </a:t>
            </a:r>
            <a:r>
              <a:rPr lang="en-US" sz="4000" dirty="0" err="1" smtClean="0">
                <a:latin typeface="+mj-lt"/>
              </a:rPr>
              <a:t>Brenin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fendith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nawr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rho </a:t>
            </a:r>
            <a:r>
              <a:rPr lang="en-US" sz="4000" dirty="0" err="1" smtClean="0">
                <a:latin typeface="+mj-lt"/>
              </a:rPr>
              <a:t>inni'r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fraint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bryd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addoli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nghyd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ôl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d'addewid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cu,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dri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mysg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bryd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bobol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nghyd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27584" y="546933"/>
            <a:ext cx="78340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'</a:t>
            </a:r>
            <a:r>
              <a:rPr lang="en-US" sz="4000" dirty="0" err="1" smtClean="0">
                <a:latin typeface="+mj-lt"/>
              </a:rPr>
              <a:t>Rwyt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ymhob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fan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codi'r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gweiniaid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lan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rho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llon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mysg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oedfa</a:t>
            </a:r>
            <a:r>
              <a:rPr lang="en-US" sz="4000" dirty="0" smtClean="0">
                <a:latin typeface="+mj-lt"/>
              </a:rPr>
              <a:t> hon.</a:t>
            </a: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6525344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JOHN THOMAS, 1730-1804?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407707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</TotalTime>
  <Words>27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293</cp:revision>
  <dcterms:modified xsi:type="dcterms:W3CDTF">2015-03-10T10:26:36Z</dcterms:modified>
</cp:coreProperties>
</file>