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8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0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5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4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7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5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6" name="Picture 5" descr="gig-white-blue.png">
            <a:extLst>
              <a:ext uri="{FF2B5EF4-FFF2-40B4-BE49-F238E27FC236}">
                <a16:creationId xmlns:a16="http://schemas.microsoft.com/office/drawing/2014/main" id="{521DB025-D0EC-486D-8015-FC15565674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328" y="6237312"/>
            <a:ext cx="1349624" cy="57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2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7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5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1631504" y="1340768"/>
            <a:ext cx="9433051" cy="3024336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Dad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trugareddau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foliant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drigolion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moliennwch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Tad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Mab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344" y="1166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15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32512" y="6361586"/>
            <a:ext cx="52200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THOMAS KEN, 1637-1711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HOWEL HARRIS, 1714-73</a:t>
            </a:r>
            <a:endParaRPr lang="cy-GB" sz="14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41300" y="465313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20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Default Design</vt:lpstr>
      <vt:lpstr>I Dad y trugareddau i gyd  rhown foliant, holl drigolion byd;  llu'r nef moliennwch, bawb ar gân,  y Tad a'r Mab a'r Ysbryd Glân.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113</cp:revision>
  <dcterms:modified xsi:type="dcterms:W3CDTF">2019-10-10T12:25:26Z</dcterms:modified>
</cp:coreProperties>
</file>